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304" r:id="rId7"/>
    <p:sldId id="290" r:id="rId8"/>
    <p:sldId id="293" r:id="rId9"/>
    <p:sldId id="294" r:id="rId10"/>
    <p:sldId id="295" r:id="rId11"/>
    <p:sldId id="285" r:id="rId12"/>
    <p:sldId id="284" r:id="rId13"/>
    <p:sldId id="288" r:id="rId14"/>
    <p:sldId id="289" r:id="rId15"/>
    <p:sldId id="281" r:id="rId16"/>
    <p:sldId id="297" r:id="rId17"/>
    <p:sldId id="298" r:id="rId18"/>
    <p:sldId id="299" r:id="rId19"/>
    <p:sldId id="300" r:id="rId20"/>
    <p:sldId id="301" r:id="rId21"/>
    <p:sldId id="302" r:id="rId22"/>
    <p:sldId id="303" r:id="rId23"/>
    <p:sldId id="28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55" d="100"/>
          <a:sy n="55" d="100"/>
        </p:scale>
        <p:origin x="758"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3_2" csCatId="accent3" phldr="1"/>
      <dgm:spPr/>
      <dgm:t>
        <a:bodyPr/>
        <a:lstStyle/>
        <a:p>
          <a:endParaRPr lang="en-US"/>
        </a:p>
      </dgm:t>
    </dgm:pt>
    <dgm:pt modelId="{1C1B28B7-2609-4BAA-AAAB-5801EDFD334C}">
      <dgm:prSet/>
      <dgm:spPr/>
      <dgm:t>
        <a:bodyPr/>
        <a:lstStyle/>
        <a:p>
          <a:r>
            <a:rPr lang="en-US" dirty="0"/>
            <a:t>My name is Andrew Buck, I am a former restaurant manager and salesman. </a:t>
          </a:r>
          <a:r>
            <a:rPr lang="en-US"/>
            <a:t>I worked my way up the ladder in the service industry while attending school full time studying Psychology. </a:t>
          </a:r>
          <a:r>
            <a:rPr lang="en-US" dirty="0"/>
            <a:t>I ultimately made the decision to discontinue my education at that time to accept the offer of General Manager. Ultimately, I was offered a new opportunity in sales, which I pursued with two different companies. After realizing I was feeling unfulfilled in these areas, I sought a new challenge and the chance to diversify my professional skillset. Once I made the decision to pursue coding, I did some research, and decided that the Cleveland Codes program at Tri-C was the perfect fit. I expected a challenge in learning all these new concepts in such a short time span. While this did prove to be true, the structure and support from our instructor, Wayne, made it feel manageable. I learned that coding isn’t just about memorizing lines of code or typing at your computer for hours and hours at a time. It is about problem solving, strategy, trial and error, and collaboration. I learned that practice is key, and that you constantly learn and improve over time, just like any new skill. I believe I have gained a strong foundation to take the reigns on my new career path. </a:t>
          </a:r>
        </a:p>
      </dgm:t>
    </dgm:pt>
    <dgm:pt modelId="{A432C086-9156-4D32-A06E-6E237CC66D92}" type="sibTrans" cxnId="{05037335-2E5B-48BE-86A9-5372B1A16299}">
      <dgm:prSet/>
      <dgm:spPr/>
      <dgm:t>
        <a:bodyPr/>
        <a:lstStyle/>
        <a:p>
          <a:endParaRPr lang="en-US"/>
        </a:p>
      </dgm:t>
    </dgm:pt>
    <dgm:pt modelId="{2BF5F791-D223-44A4-B231-6C3F4B786D08}" type="parTrans" cxnId="{05037335-2E5B-48BE-86A9-5372B1A16299}">
      <dgm:prSet/>
      <dgm:spPr/>
      <dgm:t>
        <a:bodyPr/>
        <a:lstStyle/>
        <a:p>
          <a:endParaRPr lang="en-US"/>
        </a:p>
      </dgm:t>
    </dgm:pt>
    <dgm:pt modelId="{198FC959-1CB9-43A4-8DFD-3E17286F8C01}" type="pres">
      <dgm:prSet presAssocID="{E817CCF5-DA3F-4E5F-BE7C-D8111B2BFEBA}" presName="Name0" presStyleCnt="0">
        <dgm:presLayoutVars>
          <dgm:dir/>
          <dgm:animLvl val="lvl"/>
          <dgm:resizeHandles val="exact"/>
        </dgm:presLayoutVars>
      </dgm:prSet>
      <dgm:spPr/>
    </dgm:pt>
    <dgm:pt modelId="{93B64A8A-13EA-4EB0-96F6-E229FAA115B6}" type="pres">
      <dgm:prSet presAssocID="{1C1B28B7-2609-4BAA-AAAB-5801EDFD334C}" presName="linNode" presStyleCnt="0"/>
      <dgm:spPr/>
    </dgm:pt>
    <dgm:pt modelId="{AC051D39-184F-4036-B2DC-7A2908DE7956}" type="pres">
      <dgm:prSet presAssocID="{1C1B28B7-2609-4BAA-AAAB-5801EDFD334C}" presName="parentText" presStyleLbl="node1" presStyleIdx="0" presStyleCnt="1" custScaleX="277778">
        <dgm:presLayoutVars>
          <dgm:chMax val="1"/>
          <dgm:bulletEnabled val="1"/>
        </dgm:presLayoutVars>
      </dgm:prSet>
      <dgm:spPr/>
    </dgm:pt>
  </dgm:ptLst>
  <dgm:cxnLst>
    <dgm:cxn modelId="{05037335-2E5B-48BE-86A9-5372B1A16299}" srcId="{E817CCF5-DA3F-4E5F-BE7C-D8111B2BFEBA}" destId="{1C1B28B7-2609-4BAA-AAAB-5801EDFD334C}" srcOrd="0" destOrd="0" parTransId="{2BF5F791-D223-44A4-B231-6C3F4B786D08}" sibTransId="{A432C086-9156-4D32-A06E-6E237CC66D92}"/>
    <dgm:cxn modelId="{B1F5B09D-9F37-46E6-9FAE-08D648F4F076}" type="presOf" srcId="{E817CCF5-DA3F-4E5F-BE7C-D8111B2BFEBA}" destId="{198FC959-1CB9-43A4-8DFD-3E17286F8C01}" srcOrd="0" destOrd="0" presId="urn:microsoft.com/office/officeart/2005/8/layout/vList5"/>
    <dgm:cxn modelId="{C375D4B7-A448-48AE-9892-504FB79E46DC}" type="presOf" srcId="{1C1B28B7-2609-4BAA-AAAB-5801EDFD334C}" destId="{AC051D39-184F-4036-B2DC-7A2908DE7956}" srcOrd="0" destOrd="0" presId="urn:microsoft.com/office/officeart/2005/8/layout/vList5"/>
    <dgm:cxn modelId="{D6A28CEB-9622-443D-BFFF-9ECD307FAD51}" type="presParOf" srcId="{198FC959-1CB9-43A4-8DFD-3E17286F8C01}" destId="{93B64A8A-13EA-4EB0-96F6-E229FAA115B6}" srcOrd="0" destOrd="0" presId="urn:microsoft.com/office/officeart/2005/8/layout/vList5"/>
    <dgm:cxn modelId="{AF1E3DA3-71D9-4129-9776-D1D0178AC679}" type="presParOf" srcId="{93B64A8A-13EA-4EB0-96F6-E229FAA115B6}" destId="{AC051D39-184F-4036-B2DC-7A2908DE7956}"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E754A2A0-41CE-428B-9DDC-DCD1FD12D16A}">
      <dgm:prSet/>
      <dgm:spPr/>
      <dgm:t>
        <a:bodyPr/>
        <a:lstStyle/>
        <a:p>
          <a:pPr>
            <a:defRPr b="1"/>
          </a:pPr>
          <a:r>
            <a:rPr lang="en-US" dirty="0"/>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Derek Gembus</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B48E5191-401E-46AA-98B5-67A740BE2CEF}" type="pres">
      <dgm:prSet presAssocID="{E817CCF5-DA3F-4E5F-BE7C-D8111B2BFEBA}" presName="Name0" presStyleCnt="0">
        <dgm:presLayoutVars>
          <dgm:dir/>
          <dgm:animLvl val="lvl"/>
          <dgm:resizeHandles val="exact"/>
        </dgm:presLayoutVars>
      </dgm:prSet>
      <dgm:spPr/>
    </dgm:pt>
    <dgm:pt modelId="{A3D09B03-358B-4524-930B-43C586850016}" type="pres">
      <dgm:prSet presAssocID="{E754A2A0-41CE-428B-9DDC-DCD1FD12D16A}" presName="linNode" presStyleCnt="0"/>
      <dgm:spPr/>
    </dgm:pt>
    <dgm:pt modelId="{E49A7D5D-6532-4830-BE9B-15855C5A651C}" type="pres">
      <dgm:prSet presAssocID="{E754A2A0-41CE-428B-9DDC-DCD1FD12D16A}" presName="parentText" presStyleLbl="node1" presStyleIdx="0" presStyleCnt="3">
        <dgm:presLayoutVars>
          <dgm:chMax val="1"/>
          <dgm:bulletEnabled val="1"/>
        </dgm:presLayoutVars>
      </dgm:prSet>
      <dgm:spPr/>
    </dgm:pt>
    <dgm:pt modelId="{37DA0E02-0648-4701-9987-E35D513B3938}" type="pres">
      <dgm:prSet presAssocID="{E754A2A0-41CE-428B-9DDC-DCD1FD12D16A}" presName="descendantText" presStyleLbl="alignAccFollowNode1" presStyleIdx="0" presStyleCnt="3">
        <dgm:presLayoutVars>
          <dgm:bulletEnabled val="1"/>
        </dgm:presLayoutVars>
      </dgm:prSet>
      <dgm:spPr/>
    </dgm:pt>
    <dgm:pt modelId="{DFB9E5B4-ADAC-405F-9184-166CE6E9BEB7}" type="pres">
      <dgm:prSet presAssocID="{02D8D4EF-9694-45C7-AF26-E20371B3C352}" presName="sp" presStyleCnt="0"/>
      <dgm:spPr/>
    </dgm:pt>
    <dgm:pt modelId="{629315FA-BBE5-48C6-8877-638B5F2CD4E4}" type="pres">
      <dgm:prSet presAssocID="{DCCE571A-4D30-4294-ABAF-6885F619D2D9}" presName="linNode" presStyleCnt="0"/>
      <dgm:spPr/>
    </dgm:pt>
    <dgm:pt modelId="{89DDA74C-540D-48D6-B65D-1E39C05D29B5}" type="pres">
      <dgm:prSet presAssocID="{DCCE571A-4D30-4294-ABAF-6885F619D2D9}" presName="parentText" presStyleLbl="node1" presStyleIdx="1" presStyleCnt="3">
        <dgm:presLayoutVars>
          <dgm:chMax val="1"/>
          <dgm:bulletEnabled val="1"/>
        </dgm:presLayoutVars>
      </dgm:prSet>
      <dgm:spPr/>
    </dgm:pt>
    <dgm:pt modelId="{979D5384-58C5-4066-AEF5-9F3A990D7A7C}" type="pres">
      <dgm:prSet presAssocID="{DCCE571A-4D30-4294-ABAF-6885F619D2D9}" presName="descendantText" presStyleLbl="alignAccFollowNode1" presStyleIdx="1" presStyleCnt="3">
        <dgm:presLayoutVars>
          <dgm:bulletEnabled val="1"/>
        </dgm:presLayoutVars>
      </dgm:prSet>
      <dgm:spPr/>
    </dgm:pt>
    <dgm:pt modelId="{9A8965D0-935D-46A0-9BD0-D7DFA1BEE9A6}" type="pres">
      <dgm:prSet presAssocID="{2C1DF6EC-6090-4926-A556-3D2417B7F2AA}" presName="sp" presStyleCnt="0"/>
      <dgm:spPr/>
    </dgm:pt>
    <dgm:pt modelId="{C14A19B0-399D-4F1D-9345-77786B7D35E2}" type="pres">
      <dgm:prSet presAssocID="{1C1B28B7-2609-4BAA-AAAB-5801EDFD334C}" presName="linNode" presStyleCnt="0"/>
      <dgm:spPr/>
    </dgm:pt>
    <dgm:pt modelId="{27D60F44-1FA4-4D49-B0D0-25936C08983F}" type="pres">
      <dgm:prSet presAssocID="{1C1B28B7-2609-4BAA-AAAB-5801EDFD334C}" presName="parentText" presStyleLbl="node1" presStyleIdx="2" presStyleCnt="3">
        <dgm:presLayoutVars>
          <dgm:chMax val="1"/>
          <dgm:bulletEnabled val="1"/>
        </dgm:presLayoutVars>
      </dgm:prSet>
      <dgm:spPr/>
    </dgm:pt>
    <dgm:pt modelId="{8216F659-0710-403C-A82E-26949220E082}" type="pres">
      <dgm:prSet presAssocID="{1C1B28B7-2609-4BAA-AAAB-5801EDFD334C}" presName="descendantText" presStyleLbl="alignAccFollowNode1" presStyleIdx="2" presStyleCnt="3">
        <dgm:presLayoutVars>
          <dgm:bulletEnabled val="1"/>
        </dgm:presLayoutVars>
      </dgm:prSet>
      <dgm:spPr/>
    </dgm:pt>
  </dgm:ptLst>
  <dgm:cxnLst>
    <dgm:cxn modelId="{CE13601D-E1A5-42B4-9435-EF16045E60FA}" srcId="{E754A2A0-41CE-428B-9DDC-DCD1FD12D16A}" destId="{E73E8133-584D-4C45-99EA-6F2691A17A73}" srcOrd="1" destOrd="0" parTransId="{19366B0E-517E-41A1-A871-4D800CF4D2F7}" sibTransId="{C09243AF-AD07-4CBF-84F7-E2CD9DD2CEF1}"/>
    <dgm:cxn modelId="{E95E8220-220D-448A-B7BA-863265442030}" type="presOf" srcId="{1C1B28B7-2609-4BAA-AAAB-5801EDFD334C}" destId="{27D60F44-1FA4-4D49-B0D0-25936C08983F}" srcOrd="0" destOrd="0" presId="urn:microsoft.com/office/officeart/2005/8/layout/vList5"/>
    <dgm:cxn modelId="{DEDE3F2F-4640-4DBB-AE33-854DE372B32A}" type="presOf" srcId="{28C188E4-A3B1-47AF-802E-B2DED21921BA}" destId="{8216F659-0710-403C-A82E-26949220E082}" srcOrd="0" destOrd="0" presId="urn:microsoft.com/office/officeart/2005/8/layout/vList5"/>
    <dgm:cxn modelId="{C3F62131-CB9E-4E08-BB1D-03EB35ABD9ED}" type="presOf" srcId="{E754A2A0-41CE-428B-9DDC-DCD1FD12D16A}" destId="{E49A7D5D-6532-4830-BE9B-15855C5A651C}"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8A3B8A60-3C41-40D2-A449-77AC21EAE545}" type="presOf" srcId="{C2F66EED-74C3-4F36-A1D4-8AFCBB009938}" destId="{37DA0E02-0648-4701-9987-E35D513B3938}" srcOrd="0" destOrd="0" presId="urn:microsoft.com/office/officeart/2005/8/layout/vList5"/>
    <dgm:cxn modelId="{C22EFA42-A42B-487F-B6E3-BA88D8CB0E17}" type="presOf" srcId="{80308036-41FA-49DF-BC56-8BE1223C877B}" destId="{979D5384-58C5-4066-AEF5-9F3A990D7A7C}" srcOrd="0" destOrd="2"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7DA11C78-5515-450A-B969-14DA38F23984}" type="presOf" srcId="{6BF509EE-1E1E-4BF7-84F4-158CD8D2DC09}" destId="{979D5384-58C5-4066-AEF5-9F3A990D7A7C}" srcOrd="0" destOrd="1" presId="urn:microsoft.com/office/officeart/2005/8/layout/vList5"/>
    <dgm:cxn modelId="{FC6C557A-4668-49E6-9CDB-351B10DA4F32}" type="presOf" srcId="{E73E8133-584D-4C45-99EA-6F2691A17A73}" destId="{37DA0E02-0648-4701-9987-E35D513B3938}" srcOrd="0" destOrd="1" presId="urn:microsoft.com/office/officeart/2005/8/layout/vList5"/>
    <dgm:cxn modelId="{D1B32484-28F0-428A-9520-8334A2F3F0B1}" srcId="{DCCE571A-4D30-4294-ABAF-6885F619D2D9}" destId="{80308036-41FA-49DF-BC56-8BE1223C877B}" srcOrd="2" destOrd="0" parTransId="{CB4C8DF6-8671-4F14-9BD6-68E721D7CBE8}" sibTransId="{1F052CFC-B532-468F-8AAE-C7C381ADE52A}"/>
    <dgm:cxn modelId="{2844D987-D0AE-45FC-88DE-6CA92058C089}" type="presOf" srcId="{DCCE571A-4D30-4294-ABAF-6885F619D2D9}" destId="{89DDA74C-540D-48D6-B65D-1E39C05D29B5}" srcOrd="0" destOrd="0" presId="urn:microsoft.com/office/officeart/2005/8/layout/vList5"/>
    <dgm:cxn modelId="{A918A095-5FFE-4220-97A3-012BDE5A5029}" type="presOf" srcId="{C1BC2591-8C91-4D2E-838F-26D0C0073985}" destId="{8216F659-0710-403C-A82E-26949220E082}" srcOrd="0" destOrd="1" presId="urn:microsoft.com/office/officeart/2005/8/layout/vList5"/>
    <dgm:cxn modelId="{BF03DE95-FEA0-42B5-B1C0-15A2617F61A2}" type="presOf" srcId="{F74BC01B-5E1E-4ADD-9515-00356B79D176}" destId="{8216F659-0710-403C-A82E-26949220E082}" srcOrd="0" destOrd="2"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E70347E4-4461-4B80-8927-4CA0AEBFAAF8}" srcId="{E817CCF5-DA3F-4E5F-BE7C-D8111B2BFEBA}" destId="{DCCE571A-4D30-4294-ABAF-6885F619D2D9}" srcOrd="1" destOrd="0" parTransId="{3AD83C96-5A95-4337-BF2D-97454AF7F108}" sibTransId="{2C1DF6EC-6090-4926-A556-3D2417B7F2AA}"/>
    <dgm:cxn modelId="{848F50EF-C865-4424-9700-907BA4A14338}" type="presOf" srcId="{19AE6A50-B2F7-4F98-A456-DF10E94887E7}" destId="{37DA0E02-0648-4701-9987-E35D513B3938}" srcOrd="0" destOrd="2"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3C7D30FE-3C52-4947-A01C-20C0F47883EB}" type="presOf" srcId="{B4C55E9F-B5C0-4AD1-919B-D2D83AC9CD40}" destId="{979D5384-58C5-4066-AEF5-9F3A990D7A7C}" srcOrd="0" destOrd="0" presId="urn:microsoft.com/office/officeart/2005/8/layout/vList5"/>
    <dgm:cxn modelId="{FF6C99FF-270E-449A-9C8F-56B3F3C567E7}" type="presOf" srcId="{E817CCF5-DA3F-4E5F-BE7C-D8111B2BFEBA}" destId="{B48E5191-401E-46AA-98B5-67A740BE2CEF}" srcOrd="0" destOrd="0" presId="urn:microsoft.com/office/officeart/2005/8/layout/vList5"/>
    <dgm:cxn modelId="{D8F77E29-41B9-4EBA-905E-C895D726F76A}" type="presParOf" srcId="{B48E5191-401E-46AA-98B5-67A740BE2CEF}" destId="{A3D09B03-358B-4524-930B-43C586850016}" srcOrd="0" destOrd="0" presId="urn:microsoft.com/office/officeart/2005/8/layout/vList5"/>
    <dgm:cxn modelId="{99EFF1A1-3DE2-481D-AD10-9282AA41050B}" type="presParOf" srcId="{A3D09B03-358B-4524-930B-43C586850016}" destId="{E49A7D5D-6532-4830-BE9B-15855C5A651C}" srcOrd="0" destOrd="0" presId="urn:microsoft.com/office/officeart/2005/8/layout/vList5"/>
    <dgm:cxn modelId="{B9F182A3-5467-4E15-BF58-B5AF15F44589}" type="presParOf" srcId="{A3D09B03-358B-4524-930B-43C586850016}" destId="{37DA0E02-0648-4701-9987-E35D513B3938}" srcOrd="1" destOrd="0" presId="urn:microsoft.com/office/officeart/2005/8/layout/vList5"/>
    <dgm:cxn modelId="{BFB5141A-C3CA-43E8-9A16-EDAD775597B8}" type="presParOf" srcId="{B48E5191-401E-46AA-98B5-67A740BE2CEF}" destId="{DFB9E5B4-ADAC-405F-9184-166CE6E9BEB7}" srcOrd="1" destOrd="0" presId="urn:microsoft.com/office/officeart/2005/8/layout/vList5"/>
    <dgm:cxn modelId="{C952175A-FBA1-44FD-9031-0D2FC775AD52}" type="presParOf" srcId="{B48E5191-401E-46AA-98B5-67A740BE2CEF}" destId="{629315FA-BBE5-48C6-8877-638B5F2CD4E4}" srcOrd="2" destOrd="0" presId="urn:microsoft.com/office/officeart/2005/8/layout/vList5"/>
    <dgm:cxn modelId="{E201D084-F1F0-4B74-9D07-2A7A095A3512}" type="presParOf" srcId="{629315FA-BBE5-48C6-8877-638B5F2CD4E4}" destId="{89DDA74C-540D-48D6-B65D-1E39C05D29B5}" srcOrd="0" destOrd="0" presId="urn:microsoft.com/office/officeart/2005/8/layout/vList5"/>
    <dgm:cxn modelId="{B10D0214-476A-453B-BEE0-C9D02F47AC81}" type="presParOf" srcId="{629315FA-BBE5-48C6-8877-638B5F2CD4E4}" destId="{979D5384-58C5-4066-AEF5-9F3A990D7A7C}" srcOrd="1" destOrd="0" presId="urn:microsoft.com/office/officeart/2005/8/layout/vList5"/>
    <dgm:cxn modelId="{A7C79BD1-0A20-4474-B84E-F7603F4100C5}" type="presParOf" srcId="{B48E5191-401E-46AA-98B5-67A740BE2CEF}" destId="{9A8965D0-935D-46A0-9BD0-D7DFA1BEE9A6}" srcOrd="3" destOrd="0" presId="urn:microsoft.com/office/officeart/2005/8/layout/vList5"/>
    <dgm:cxn modelId="{33C72B20-C0AF-40C2-8877-18B7B32B471F}" type="presParOf" srcId="{B48E5191-401E-46AA-98B5-67A740BE2CEF}" destId="{C14A19B0-399D-4F1D-9345-77786B7D35E2}" srcOrd="4" destOrd="0" presId="urn:microsoft.com/office/officeart/2005/8/layout/vList5"/>
    <dgm:cxn modelId="{BF2978CB-7A62-4A7D-A7C6-15BE8ABE0008}" type="presParOf" srcId="{C14A19B0-399D-4F1D-9345-77786B7D35E2}" destId="{27D60F44-1FA4-4D49-B0D0-25936C08983F}" srcOrd="0" destOrd="0" presId="urn:microsoft.com/office/officeart/2005/8/layout/vList5"/>
    <dgm:cxn modelId="{C4A8E512-B22A-407C-B6E7-812DF0379690}" type="presParOf" srcId="{C14A19B0-399D-4F1D-9345-77786B7D35E2}" destId="{8216F659-0710-403C-A82E-26949220E082}"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17CCF5-DA3F-4E5F-BE7C-D8111B2BFEBA}" type="doc">
      <dgm:prSet loTypeId="urn:microsoft.com/office/officeart/2005/8/layout/vList5" loCatId="list" qsTypeId="urn:microsoft.com/office/officeart/2005/8/quickstyle/simple2" qsCatId="simple" csTypeId="urn:microsoft.com/office/officeart/2005/8/colors/accent3_2" csCatId="accent3" phldr="1"/>
      <dgm:spPr/>
      <dgm:t>
        <a:bodyPr/>
        <a:lstStyle/>
        <a:p>
          <a:endParaRPr lang="en-US"/>
        </a:p>
      </dgm:t>
    </dgm:pt>
    <dgm:pt modelId="{E754A2A0-41CE-428B-9DDC-DCD1FD12D16A}">
      <dgm:prSet/>
      <dgm:spPr/>
      <dgm:t>
        <a:bodyPr/>
        <a:lstStyle/>
        <a:p>
          <a:pPr>
            <a:defRPr b="1"/>
          </a:pPr>
          <a:r>
            <a:rPr lang="en-US"/>
            <a:t>Lorem Ipsum</a:t>
          </a:r>
        </a:p>
      </dgm:t>
    </dgm:pt>
    <dgm:pt modelId="{BE164097-A5AA-4EA1-9E64-D7FCD4DD2A4E}" type="parTrans" cxnId="{507A74C7-FEAF-4A4C-9250-0613CBC2F127}">
      <dgm:prSet/>
      <dgm:spPr/>
      <dgm:t>
        <a:bodyPr/>
        <a:lstStyle/>
        <a:p>
          <a:endParaRPr lang="en-US"/>
        </a:p>
      </dgm:t>
    </dgm:pt>
    <dgm:pt modelId="{02D8D4EF-9694-45C7-AF26-E20371B3C352}" type="sibTrans" cxnId="{507A74C7-FEAF-4A4C-9250-0613CBC2F127}">
      <dgm:prSet/>
      <dgm:spPr/>
      <dgm:t>
        <a:bodyPr/>
        <a:lstStyle/>
        <a:p>
          <a:endParaRPr lang="en-US"/>
        </a:p>
      </dgm:t>
    </dgm:pt>
    <dgm:pt modelId="{C2F66EED-74C3-4F36-A1D4-8AFCBB009938}">
      <dgm:prSet/>
      <dgm:spPr/>
      <dgm:t>
        <a:bodyPr/>
        <a:lstStyle/>
        <a:p>
          <a:r>
            <a:rPr lang="en-US"/>
            <a:t>Dolor Sit Amet</a:t>
          </a: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defRPr b="1"/>
          </a:pPr>
          <a:r>
            <a:rPr lang="en-US"/>
            <a:t>Lorem Ipsum</a:t>
          </a:r>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dgm:spPr/>
      <dgm:t>
        <a:bodyPr/>
        <a:lstStyle/>
        <a:p>
          <a:r>
            <a:rPr lang="en-US"/>
            <a:t>Dolor Sit Amet</a:t>
          </a: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1C1B28B7-2609-4BAA-AAAB-5801EDFD334C}">
      <dgm:prSet/>
      <dgm:spPr/>
      <dgm:t>
        <a:bodyPr/>
        <a:lstStyle/>
        <a:p>
          <a:pPr>
            <a:defRPr b="1"/>
          </a:pPr>
          <a:r>
            <a:rPr lang="en-US"/>
            <a:t>Lorem Ipsum</a:t>
          </a:r>
        </a:p>
      </dgm:t>
    </dgm:pt>
    <dgm:pt modelId="{2BF5F791-D223-44A4-B231-6C3F4B786D08}" type="parTrans" cxnId="{05037335-2E5B-48BE-86A9-5372B1A16299}">
      <dgm:prSet/>
      <dgm:spPr/>
      <dgm:t>
        <a:bodyPr/>
        <a:lstStyle/>
        <a:p>
          <a:endParaRPr lang="en-US"/>
        </a:p>
      </dgm:t>
    </dgm:pt>
    <dgm:pt modelId="{A432C086-9156-4D32-A06E-6E237CC66D92}" type="sibTrans" cxnId="{05037335-2E5B-48BE-86A9-5372B1A16299}">
      <dgm:prSet/>
      <dgm:spPr/>
      <dgm:t>
        <a:bodyPr/>
        <a:lstStyle/>
        <a:p>
          <a:endParaRPr lang="en-US"/>
        </a:p>
      </dgm:t>
    </dgm:pt>
    <dgm:pt modelId="{28C188E4-A3B1-47AF-802E-B2DED21921BA}">
      <dgm:prSet/>
      <dgm:spPr/>
      <dgm:t>
        <a:bodyPr/>
        <a:lstStyle/>
        <a:p>
          <a:r>
            <a:rPr lang="en-US"/>
            <a:t>Dolor Sit Amet</a:t>
          </a: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3E8133-584D-4C45-99EA-6F2691A17A73}">
      <dgm:prSet/>
      <dgm:spPr/>
      <dgm:t>
        <a:bodyPr/>
        <a:lstStyle/>
        <a:p>
          <a:r>
            <a:rPr lang="en-US"/>
            <a:t>Consectetuer Elit</a:t>
          </a:r>
        </a:p>
      </dgm:t>
    </dgm:pt>
    <dgm:pt modelId="{19366B0E-517E-41A1-A871-4D800CF4D2F7}" type="parTrans" cxnId="{CE13601D-E1A5-42B4-9435-EF16045E60FA}">
      <dgm:prSet/>
      <dgm:spPr/>
      <dgm:t>
        <a:bodyPr/>
        <a:lstStyle/>
        <a:p>
          <a:endParaRPr lang="en-US"/>
        </a:p>
      </dgm:t>
    </dgm:pt>
    <dgm:pt modelId="{C09243AF-AD07-4CBF-84F7-E2CD9DD2CEF1}" type="sibTrans" cxnId="{CE13601D-E1A5-42B4-9435-EF16045E60FA}">
      <dgm:prSet/>
      <dgm:spPr/>
      <dgm:t>
        <a:bodyPr/>
        <a:lstStyle/>
        <a:p>
          <a:endParaRPr lang="en-US"/>
        </a:p>
      </dgm:t>
    </dgm:pt>
    <dgm:pt modelId="{19AE6A50-B2F7-4F98-A456-DF10E94887E7}">
      <dgm:prSet/>
      <dgm:spPr/>
      <dgm:t>
        <a:bodyPr/>
        <a:lstStyle/>
        <a:p>
          <a:r>
            <a:rPr lang="en-US"/>
            <a:t>Nunc Viverra</a:t>
          </a:r>
        </a:p>
      </dgm:t>
    </dgm:pt>
    <dgm:pt modelId="{FCAB35B7-FF11-4E93-9864-F2B9C97274F4}" type="parTrans" cxnId="{F938F5D5-804D-4B23-8281-BE5677075ACA}">
      <dgm:prSet/>
      <dgm:spPr/>
      <dgm:t>
        <a:bodyPr/>
        <a:lstStyle/>
        <a:p>
          <a:endParaRPr lang="en-US"/>
        </a:p>
      </dgm:t>
    </dgm:pt>
    <dgm:pt modelId="{F7BDB8CA-0E84-4B27-8BED-5C7340299BE3}" type="sibTrans" cxnId="{F938F5D5-804D-4B23-8281-BE5677075ACA}">
      <dgm:prSet/>
      <dgm:spPr/>
      <dgm:t>
        <a:bodyPr/>
        <a:lstStyle/>
        <a:p>
          <a:endParaRPr lang="en-US"/>
        </a:p>
      </dgm:t>
    </dgm:pt>
    <dgm:pt modelId="{6BF509EE-1E1E-4BF7-84F4-158CD8D2DC09}">
      <dgm:prSet/>
      <dgm:spPr/>
      <dgm:t>
        <a:bodyPr/>
        <a:lstStyle/>
        <a:p>
          <a:r>
            <a:rPr lang="en-US"/>
            <a:t>Consectetuer Elit</a:t>
          </a:r>
        </a:p>
      </dgm:t>
    </dgm:pt>
    <dgm:pt modelId="{A66C651E-305C-49C9-A282-1069A4617E85}" type="parTrans" cxnId="{E40A96C6-DC5F-42A1-9307-3B282B7BE6C8}">
      <dgm:prSet/>
      <dgm:spPr/>
      <dgm:t>
        <a:bodyPr/>
        <a:lstStyle/>
        <a:p>
          <a:endParaRPr lang="en-US"/>
        </a:p>
      </dgm:t>
    </dgm:pt>
    <dgm:pt modelId="{20224668-7462-4C4B-BD92-AE4512D3930F}" type="sibTrans" cxnId="{E40A96C6-DC5F-42A1-9307-3B282B7BE6C8}">
      <dgm:prSet/>
      <dgm:spPr/>
      <dgm:t>
        <a:bodyPr/>
        <a:lstStyle/>
        <a:p>
          <a:endParaRPr lang="en-US"/>
        </a:p>
      </dgm:t>
    </dgm:pt>
    <dgm:pt modelId="{80308036-41FA-49DF-BC56-8BE1223C877B}">
      <dgm:prSet/>
      <dgm:spPr/>
      <dgm:t>
        <a:bodyPr/>
        <a:lstStyle/>
        <a:p>
          <a:r>
            <a:rPr lang="en-US"/>
            <a:t>Nunc Viverra</a:t>
          </a:r>
        </a:p>
      </dgm:t>
    </dgm:pt>
    <dgm:pt modelId="{CB4C8DF6-8671-4F14-9BD6-68E721D7CBE8}" type="parTrans" cxnId="{D1B32484-28F0-428A-9520-8334A2F3F0B1}">
      <dgm:prSet/>
      <dgm:spPr/>
      <dgm:t>
        <a:bodyPr/>
        <a:lstStyle/>
        <a:p>
          <a:endParaRPr lang="en-US"/>
        </a:p>
      </dgm:t>
    </dgm:pt>
    <dgm:pt modelId="{1F052CFC-B532-468F-8AAE-C7C381ADE52A}" type="sibTrans" cxnId="{D1B32484-28F0-428A-9520-8334A2F3F0B1}">
      <dgm:prSet/>
      <dgm:spPr/>
      <dgm:t>
        <a:bodyPr/>
        <a:lstStyle/>
        <a:p>
          <a:endParaRPr lang="en-US"/>
        </a:p>
      </dgm:t>
    </dgm:pt>
    <dgm:pt modelId="{C1BC2591-8C91-4D2E-838F-26D0C0073985}">
      <dgm:prSet/>
      <dgm:spPr/>
      <dgm:t>
        <a:bodyPr/>
        <a:lstStyle/>
        <a:p>
          <a:r>
            <a:rPr lang="en-US"/>
            <a:t>Consectetuer Elit</a:t>
          </a:r>
        </a:p>
      </dgm:t>
    </dgm:pt>
    <dgm:pt modelId="{7DCA0393-C91B-458E-9602-70CA0004F5AA}" type="parTrans" cxnId="{D20E76FA-21CC-446B-8735-8A5FCDFC9E0E}">
      <dgm:prSet/>
      <dgm:spPr/>
      <dgm:t>
        <a:bodyPr/>
        <a:lstStyle/>
        <a:p>
          <a:endParaRPr lang="en-US"/>
        </a:p>
      </dgm:t>
    </dgm:pt>
    <dgm:pt modelId="{472A1DB7-924E-4E35-8E55-E1EE1C624B51}" type="sibTrans" cxnId="{D20E76FA-21CC-446B-8735-8A5FCDFC9E0E}">
      <dgm:prSet/>
      <dgm:spPr/>
      <dgm:t>
        <a:bodyPr/>
        <a:lstStyle/>
        <a:p>
          <a:endParaRPr lang="en-US"/>
        </a:p>
      </dgm:t>
    </dgm:pt>
    <dgm:pt modelId="{F74BC01B-5E1E-4ADD-9515-00356B79D176}">
      <dgm:prSet/>
      <dgm:spPr/>
      <dgm:t>
        <a:bodyPr/>
        <a:lstStyle/>
        <a:p>
          <a:r>
            <a:rPr lang="en-US"/>
            <a:t>Nunc Viverra</a:t>
          </a:r>
        </a:p>
      </dgm:t>
    </dgm:pt>
    <dgm:pt modelId="{E80B95A6-581A-4BC4-B523-74C273FD8287}" type="parTrans" cxnId="{8778ABD9-C262-4DF9-8C1E-BF1D063BB5C9}">
      <dgm:prSet/>
      <dgm:spPr/>
      <dgm:t>
        <a:bodyPr/>
        <a:lstStyle/>
        <a:p>
          <a:endParaRPr lang="en-US"/>
        </a:p>
      </dgm:t>
    </dgm:pt>
    <dgm:pt modelId="{FD8ABA08-9D28-4DE1-846B-EF07372F5BF8}" type="sibTrans" cxnId="{8778ABD9-C262-4DF9-8C1E-BF1D063BB5C9}">
      <dgm:prSet/>
      <dgm:spPr/>
      <dgm:t>
        <a:bodyPr/>
        <a:lstStyle/>
        <a:p>
          <a:endParaRPr lang="en-US"/>
        </a:p>
      </dgm:t>
    </dgm:pt>
    <dgm:pt modelId="{303DDEBE-C704-4797-AC2C-4FA3DB023D8B}" type="pres">
      <dgm:prSet presAssocID="{E817CCF5-DA3F-4E5F-BE7C-D8111B2BFEBA}" presName="Name0" presStyleCnt="0">
        <dgm:presLayoutVars>
          <dgm:dir/>
          <dgm:animLvl val="lvl"/>
          <dgm:resizeHandles val="exact"/>
        </dgm:presLayoutVars>
      </dgm:prSet>
      <dgm:spPr/>
    </dgm:pt>
    <dgm:pt modelId="{4C01DBC8-460D-4FDE-A67E-56D25B100142}" type="pres">
      <dgm:prSet presAssocID="{E754A2A0-41CE-428B-9DDC-DCD1FD12D16A}" presName="linNode" presStyleCnt="0"/>
      <dgm:spPr/>
    </dgm:pt>
    <dgm:pt modelId="{AE797842-B12D-43B7-B85D-AF3417C8CF9D}" type="pres">
      <dgm:prSet presAssocID="{E754A2A0-41CE-428B-9DDC-DCD1FD12D16A}" presName="parentText" presStyleLbl="node1" presStyleIdx="0" presStyleCnt="3">
        <dgm:presLayoutVars>
          <dgm:chMax val="1"/>
          <dgm:bulletEnabled val="1"/>
        </dgm:presLayoutVars>
      </dgm:prSet>
      <dgm:spPr/>
    </dgm:pt>
    <dgm:pt modelId="{D367FBAC-E0D6-45DD-9361-76BF118DF5BF}" type="pres">
      <dgm:prSet presAssocID="{E754A2A0-41CE-428B-9DDC-DCD1FD12D16A}" presName="descendantText" presStyleLbl="alignAccFollowNode1" presStyleIdx="0" presStyleCnt="3">
        <dgm:presLayoutVars>
          <dgm:bulletEnabled val="1"/>
        </dgm:presLayoutVars>
      </dgm:prSet>
      <dgm:spPr/>
    </dgm:pt>
    <dgm:pt modelId="{694F562B-595B-485D-AA4C-91E181AD60D6}" type="pres">
      <dgm:prSet presAssocID="{02D8D4EF-9694-45C7-AF26-E20371B3C352}" presName="sp" presStyleCnt="0"/>
      <dgm:spPr/>
    </dgm:pt>
    <dgm:pt modelId="{226DC7BD-E865-45F6-B3C0-B1C19023AFF4}" type="pres">
      <dgm:prSet presAssocID="{DCCE571A-4D30-4294-ABAF-6885F619D2D9}" presName="linNode" presStyleCnt="0"/>
      <dgm:spPr/>
    </dgm:pt>
    <dgm:pt modelId="{B9FB697D-C854-4940-96D1-A16EC0E2D17F}" type="pres">
      <dgm:prSet presAssocID="{DCCE571A-4D30-4294-ABAF-6885F619D2D9}" presName="parentText" presStyleLbl="node1" presStyleIdx="1" presStyleCnt="3">
        <dgm:presLayoutVars>
          <dgm:chMax val="1"/>
          <dgm:bulletEnabled val="1"/>
        </dgm:presLayoutVars>
      </dgm:prSet>
      <dgm:spPr/>
    </dgm:pt>
    <dgm:pt modelId="{83A1F6BC-C72E-4E65-9775-8A352985FA08}" type="pres">
      <dgm:prSet presAssocID="{DCCE571A-4D30-4294-ABAF-6885F619D2D9}" presName="descendantText" presStyleLbl="alignAccFollowNode1" presStyleIdx="1" presStyleCnt="3">
        <dgm:presLayoutVars>
          <dgm:bulletEnabled val="1"/>
        </dgm:presLayoutVars>
      </dgm:prSet>
      <dgm:spPr/>
    </dgm:pt>
    <dgm:pt modelId="{34ADAD74-415F-42D6-853A-8C13E5E719A0}" type="pres">
      <dgm:prSet presAssocID="{2C1DF6EC-6090-4926-A556-3D2417B7F2AA}" presName="sp" presStyleCnt="0"/>
      <dgm:spPr/>
    </dgm:pt>
    <dgm:pt modelId="{44D347F3-1F46-4AFE-9A5F-D0DA4CE16993}" type="pres">
      <dgm:prSet presAssocID="{1C1B28B7-2609-4BAA-AAAB-5801EDFD334C}" presName="linNode" presStyleCnt="0"/>
      <dgm:spPr/>
    </dgm:pt>
    <dgm:pt modelId="{3DDAEB80-3079-40E1-82F9-CCCE463F66A1}" type="pres">
      <dgm:prSet presAssocID="{1C1B28B7-2609-4BAA-AAAB-5801EDFD334C}" presName="parentText" presStyleLbl="node1" presStyleIdx="2" presStyleCnt="3">
        <dgm:presLayoutVars>
          <dgm:chMax val="1"/>
          <dgm:bulletEnabled val="1"/>
        </dgm:presLayoutVars>
      </dgm:prSet>
      <dgm:spPr/>
    </dgm:pt>
    <dgm:pt modelId="{6D2EB164-89BA-446D-BCA4-542B6BD056C1}" type="pres">
      <dgm:prSet presAssocID="{1C1B28B7-2609-4BAA-AAAB-5801EDFD334C}" presName="descendantText" presStyleLbl="alignAccFollowNode1" presStyleIdx="2" presStyleCnt="3">
        <dgm:presLayoutVars>
          <dgm:bulletEnabled val="1"/>
        </dgm:presLayoutVars>
      </dgm:prSet>
      <dgm:spPr/>
    </dgm:pt>
  </dgm:ptLst>
  <dgm:cxnLst>
    <dgm:cxn modelId="{29822C16-640B-4062-8D63-BA29D552C834}" type="presOf" srcId="{28C188E4-A3B1-47AF-802E-B2DED21921BA}" destId="{6D2EB164-89BA-446D-BCA4-542B6BD056C1}" srcOrd="0" destOrd="0" presId="urn:microsoft.com/office/officeart/2005/8/layout/vList5"/>
    <dgm:cxn modelId="{CE13601D-E1A5-42B4-9435-EF16045E60FA}" srcId="{E754A2A0-41CE-428B-9DDC-DCD1FD12D16A}" destId="{E73E8133-584D-4C45-99EA-6F2691A17A73}" srcOrd="1" destOrd="0" parTransId="{19366B0E-517E-41A1-A871-4D800CF4D2F7}" sibTransId="{C09243AF-AD07-4CBF-84F7-E2CD9DD2CEF1}"/>
    <dgm:cxn modelId="{31009C30-9A15-4492-901A-14517A4F88E6}" type="presOf" srcId="{B4C55E9F-B5C0-4AD1-919B-D2D83AC9CD40}" destId="{83A1F6BC-C72E-4E65-9775-8A352985FA08}" srcOrd="0" destOrd="0" presId="urn:microsoft.com/office/officeart/2005/8/layout/vList5"/>
    <dgm:cxn modelId="{05037335-2E5B-48BE-86A9-5372B1A16299}" srcId="{E817CCF5-DA3F-4E5F-BE7C-D8111B2BFEBA}" destId="{1C1B28B7-2609-4BAA-AAAB-5801EDFD334C}" srcOrd="2" destOrd="0" parTransId="{2BF5F791-D223-44A4-B231-6C3F4B786D08}" sibTransId="{A432C086-9156-4D32-A06E-6E237CC66D92}"/>
    <dgm:cxn modelId="{998C5939-7465-4298-A772-269FB38E3CEE}" type="presOf" srcId="{F74BC01B-5E1E-4ADD-9515-00356B79D176}" destId="{6D2EB164-89BA-446D-BCA4-542B6BD056C1}" srcOrd="0" destOrd="2" presId="urn:microsoft.com/office/officeart/2005/8/layout/vList5"/>
    <dgm:cxn modelId="{01F0E03A-1C72-43BA-A7E3-16189EFCABEE}" type="presOf" srcId="{19AE6A50-B2F7-4F98-A456-DF10E94887E7}" destId="{D367FBAC-E0D6-45DD-9361-76BF118DF5BF}" srcOrd="0" destOrd="2" presId="urn:microsoft.com/office/officeart/2005/8/layout/vList5"/>
    <dgm:cxn modelId="{C226D93D-DB5F-4FDC-88C3-8A22302C2704}" type="presOf" srcId="{E754A2A0-41CE-428B-9DDC-DCD1FD12D16A}" destId="{AE797842-B12D-43B7-B85D-AF3417C8CF9D}" srcOrd="0" destOrd="0" presId="urn:microsoft.com/office/officeart/2005/8/layout/vList5"/>
    <dgm:cxn modelId="{8477CC44-7B7F-4349-A9A2-0A6AF294FFDF}" type="presOf" srcId="{80308036-41FA-49DF-BC56-8BE1223C877B}" destId="{83A1F6BC-C72E-4E65-9775-8A352985FA08}" srcOrd="0" destOrd="2" presId="urn:microsoft.com/office/officeart/2005/8/layout/vList5"/>
    <dgm:cxn modelId="{2A7CE964-D9BC-4CAF-B212-4763371B9BB7}" type="presOf" srcId="{C2F66EED-74C3-4F36-A1D4-8AFCBB009938}" destId="{D367FBAC-E0D6-45DD-9361-76BF118DF5BF}" srcOrd="0" destOrd="0" presId="urn:microsoft.com/office/officeart/2005/8/layout/vList5"/>
    <dgm:cxn modelId="{2F700346-56AA-444A-A32C-F37B95F5CD6C}" type="presOf" srcId="{E73E8133-584D-4C45-99EA-6F2691A17A73}" destId="{D367FBAC-E0D6-45DD-9361-76BF118DF5BF}" srcOrd="0" destOrd="1" presId="urn:microsoft.com/office/officeart/2005/8/layout/vList5"/>
    <dgm:cxn modelId="{97E7A548-FDF8-45C8-A200-1D9ABE923277}" type="presOf" srcId="{1C1B28B7-2609-4BAA-AAAB-5801EDFD334C}" destId="{3DDAEB80-3079-40E1-82F9-CCCE463F66A1}" srcOrd="0" destOrd="0" presId="urn:microsoft.com/office/officeart/2005/8/layout/vList5"/>
    <dgm:cxn modelId="{A1AD8D4A-141F-416D-BFAC-3FFBD7199B4B}" type="presOf" srcId="{C1BC2591-8C91-4D2E-838F-26D0C0073985}" destId="{6D2EB164-89BA-446D-BCA4-542B6BD056C1}" srcOrd="0" destOrd="1" presId="urn:microsoft.com/office/officeart/2005/8/layout/vList5"/>
    <dgm:cxn modelId="{B807BF75-BC86-4A84-AB83-7B8BC68E737C}" srcId="{1C1B28B7-2609-4BAA-AAAB-5801EDFD334C}" destId="{28C188E4-A3B1-47AF-802E-B2DED21921BA}" srcOrd="0" destOrd="0" parTransId="{C89C556F-BA69-4B68-9F7C-1121B26764B0}" sibTransId="{7BEFF1EA-4DB5-4BD3-A89B-DF0184626A1A}"/>
    <dgm:cxn modelId="{D1B32484-28F0-428A-9520-8334A2F3F0B1}" srcId="{DCCE571A-4D30-4294-ABAF-6885F619D2D9}" destId="{80308036-41FA-49DF-BC56-8BE1223C877B}" srcOrd="2" destOrd="0" parTransId="{CB4C8DF6-8671-4F14-9BD6-68E721D7CBE8}" sibTransId="{1F052CFC-B532-468F-8AAE-C7C381ADE52A}"/>
    <dgm:cxn modelId="{C88247B2-E105-4D96-906F-7548AC333B4A}" type="presOf" srcId="{E817CCF5-DA3F-4E5F-BE7C-D8111B2BFEBA}" destId="{303DDEBE-C704-4797-AC2C-4FA3DB023D8B}" srcOrd="0" destOrd="0" presId="urn:microsoft.com/office/officeart/2005/8/layout/vList5"/>
    <dgm:cxn modelId="{7A243DB8-C0B8-4718-B558-CE939B8FF03E}" srcId="{E754A2A0-41CE-428B-9DDC-DCD1FD12D16A}" destId="{C2F66EED-74C3-4F36-A1D4-8AFCBB009938}" srcOrd="0" destOrd="0" parTransId="{5CF5C62A-BD1A-4922-92B6-33ECA44C1F76}" sibTransId="{F9BAA161-AAEC-4A41-B4D9-A27EAD80526E}"/>
    <dgm:cxn modelId="{E40A96C6-DC5F-42A1-9307-3B282B7BE6C8}" srcId="{DCCE571A-4D30-4294-ABAF-6885F619D2D9}" destId="{6BF509EE-1E1E-4BF7-84F4-158CD8D2DC09}" srcOrd="1" destOrd="0" parTransId="{A66C651E-305C-49C9-A282-1069A4617E85}" sibTransId="{20224668-7462-4C4B-BD92-AE4512D3930F}"/>
    <dgm:cxn modelId="{507A74C7-FEAF-4A4C-9250-0613CBC2F127}" srcId="{E817CCF5-DA3F-4E5F-BE7C-D8111B2BFEBA}" destId="{E754A2A0-41CE-428B-9DDC-DCD1FD12D16A}" srcOrd="0" destOrd="0" parTransId="{BE164097-A5AA-4EA1-9E64-D7FCD4DD2A4E}" sibTransId="{02D8D4EF-9694-45C7-AF26-E20371B3C352}"/>
    <dgm:cxn modelId="{B2BEE9D2-644C-400C-8E33-2C4491C5B104}" srcId="{DCCE571A-4D30-4294-ABAF-6885F619D2D9}" destId="{B4C55E9F-B5C0-4AD1-919B-D2D83AC9CD40}" srcOrd="0" destOrd="0" parTransId="{D1B05DEA-DFE0-4560-B75F-1C2BCB67A7C6}" sibTransId="{A6301E27-5ACC-4907-A7C8-B41877235C87}"/>
    <dgm:cxn modelId="{F938F5D5-804D-4B23-8281-BE5677075ACA}" srcId="{E754A2A0-41CE-428B-9DDC-DCD1FD12D16A}" destId="{19AE6A50-B2F7-4F98-A456-DF10E94887E7}" srcOrd="2" destOrd="0" parTransId="{FCAB35B7-FF11-4E93-9864-F2B9C97274F4}" sibTransId="{F7BDB8CA-0E84-4B27-8BED-5C7340299BE3}"/>
    <dgm:cxn modelId="{8778ABD9-C262-4DF9-8C1E-BF1D063BB5C9}" srcId="{1C1B28B7-2609-4BAA-AAAB-5801EDFD334C}" destId="{F74BC01B-5E1E-4ADD-9515-00356B79D176}" srcOrd="2" destOrd="0" parTransId="{E80B95A6-581A-4BC4-B523-74C273FD8287}" sibTransId="{FD8ABA08-9D28-4DE1-846B-EF07372F5BF8}"/>
    <dgm:cxn modelId="{D56BB6DF-3199-413E-AA64-89594C418844}" type="presOf" srcId="{DCCE571A-4D30-4294-ABAF-6885F619D2D9}" destId="{B9FB697D-C854-4940-96D1-A16EC0E2D17F}" srcOrd="0" destOrd="0" presId="urn:microsoft.com/office/officeart/2005/8/layout/vList5"/>
    <dgm:cxn modelId="{E70347E4-4461-4B80-8927-4CA0AEBFAAF8}" srcId="{E817CCF5-DA3F-4E5F-BE7C-D8111B2BFEBA}" destId="{DCCE571A-4D30-4294-ABAF-6885F619D2D9}" srcOrd="1" destOrd="0" parTransId="{3AD83C96-5A95-4337-BF2D-97454AF7F108}" sibTransId="{2C1DF6EC-6090-4926-A556-3D2417B7F2AA}"/>
    <dgm:cxn modelId="{D0E23DE5-82D6-4A90-A2B2-3B196CFB9E4B}" type="presOf" srcId="{6BF509EE-1E1E-4BF7-84F4-158CD8D2DC09}" destId="{83A1F6BC-C72E-4E65-9775-8A352985FA08}" srcOrd="0" destOrd="1" presId="urn:microsoft.com/office/officeart/2005/8/layout/vList5"/>
    <dgm:cxn modelId="{D20E76FA-21CC-446B-8735-8A5FCDFC9E0E}" srcId="{1C1B28B7-2609-4BAA-AAAB-5801EDFD334C}" destId="{C1BC2591-8C91-4D2E-838F-26D0C0073985}" srcOrd="1" destOrd="0" parTransId="{7DCA0393-C91B-458E-9602-70CA0004F5AA}" sibTransId="{472A1DB7-924E-4E35-8E55-E1EE1C624B51}"/>
    <dgm:cxn modelId="{AFB3BB75-8572-49AC-B8CB-19F4F34BD88A}" type="presParOf" srcId="{303DDEBE-C704-4797-AC2C-4FA3DB023D8B}" destId="{4C01DBC8-460D-4FDE-A67E-56D25B100142}" srcOrd="0" destOrd="0" presId="urn:microsoft.com/office/officeart/2005/8/layout/vList5"/>
    <dgm:cxn modelId="{5335D70B-B65A-41CE-A873-FF78E68617D1}" type="presParOf" srcId="{4C01DBC8-460D-4FDE-A67E-56D25B100142}" destId="{AE797842-B12D-43B7-B85D-AF3417C8CF9D}" srcOrd="0" destOrd="0" presId="urn:microsoft.com/office/officeart/2005/8/layout/vList5"/>
    <dgm:cxn modelId="{4025AB32-69A1-4EDB-B62A-9097C9246D81}" type="presParOf" srcId="{4C01DBC8-460D-4FDE-A67E-56D25B100142}" destId="{D367FBAC-E0D6-45DD-9361-76BF118DF5BF}" srcOrd="1" destOrd="0" presId="urn:microsoft.com/office/officeart/2005/8/layout/vList5"/>
    <dgm:cxn modelId="{FDE92E3D-1D4A-4F21-B099-BFAFDF474E49}" type="presParOf" srcId="{303DDEBE-C704-4797-AC2C-4FA3DB023D8B}" destId="{694F562B-595B-485D-AA4C-91E181AD60D6}" srcOrd="1" destOrd="0" presId="urn:microsoft.com/office/officeart/2005/8/layout/vList5"/>
    <dgm:cxn modelId="{242697E1-1D41-4E0E-8153-2812F0E62CBE}" type="presParOf" srcId="{303DDEBE-C704-4797-AC2C-4FA3DB023D8B}" destId="{226DC7BD-E865-45F6-B3C0-B1C19023AFF4}" srcOrd="2" destOrd="0" presId="urn:microsoft.com/office/officeart/2005/8/layout/vList5"/>
    <dgm:cxn modelId="{8F2C16C2-E2DF-4051-A631-3F463D96BE8D}" type="presParOf" srcId="{226DC7BD-E865-45F6-B3C0-B1C19023AFF4}" destId="{B9FB697D-C854-4940-96D1-A16EC0E2D17F}" srcOrd="0" destOrd="0" presId="urn:microsoft.com/office/officeart/2005/8/layout/vList5"/>
    <dgm:cxn modelId="{D28B9A8C-7259-4545-AC75-E659C93E6736}" type="presParOf" srcId="{226DC7BD-E865-45F6-B3C0-B1C19023AFF4}" destId="{83A1F6BC-C72E-4E65-9775-8A352985FA08}" srcOrd="1" destOrd="0" presId="urn:microsoft.com/office/officeart/2005/8/layout/vList5"/>
    <dgm:cxn modelId="{CC646D54-9A86-4704-A4E1-882636ECF03B}" type="presParOf" srcId="{303DDEBE-C704-4797-AC2C-4FA3DB023D8B}" destId="{34ADAD74-415F-42D6-853A-8C13E5E719A0}" srcOrd="3" destOrd="0" presId="urn:microsoft.com/office/officeart/2005/8/layout/vList5"/>
    <dgm:cxn modelId="{A68FF653-45CD-4D52-9AEA-887BC6961416}" type="presParOf" srcId="{303DDEBE-C704-4797-AC2C-4FA3DB023D8B}" destId="{44D347F3-1F46-4AFE-9A5F-D0DA4CE16993}" srcOrd="4" destOrd="0" presId="urn:microsoft.com/office/officeart/2005/8/layout/vList5"/>
    <dgm:cxn modelId="{9A79E9D9-F2FD-4AA8-9E88-0D79D11102E7}" type="presParOf" srcId="{44D347F3-1F46-4AFE-9A5F-D0DA4CE16993}" destId="{3DDAEB80-3079-40E1-82F9-CCCE463F66A1}" srcOrd="0" destOrd="0" presId="urn:microsoft.com/office/officeart/2005/8/layout/vList5"/>
    <dgm:cxn modelId="{ADC28B72-3356-4ED8-903A-5F9451691087}" type="presParOf" srcId="{44D347F3-1F46-4AFE-9A5F-D0DA4CE16993}" destId="{6D2EB164-89BA-446D-BCA4-542B6BD056C1}"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1E7C344-6D76-4E14-ACE4-D1A22BE088A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1647971-A62D-4532-9987-8A8809B84F95}">
      <dgm:prSet phldrT="[Text]"/>
      <dgm:spPr/>
      <dgm:t>
        <a:bodyPr/>
        <a:lstStyle/>
        <a:p>
          <a:r>
            <a:rPr lang="en-US" dirty="0"/>
            <a:t>Home</a:t>
          </a:r>
        </a:p>
      </dgm:t>
    </dgm:pt>
    <dgm:pt modelId="{BC400311-1735-4CA1-9A91-FA1DC4895EB9}" type="parTrans" cxnId="{BD9FB5ED-14C2-431A-BD4D-64D4F877F631}">
      <dgm:prSet/>
      <dgm:spPr/>
      <dgm:t>
        <a:bodyPr/>
        <a:lstStyle/>
        <a:p>
          <a:endParaRPr lang="en-US"/>
        </a:p>
      </dgm:t>
    </dgm:pt>
    <dgm:pt modelId="{AFA8A0B0-F21C-48F4-8660-4393DD129E46}" type="sibTrans" cxnId="{BD9FB5ED-14C2-431A-BD4D-64D4F877F631}">
      <dgm:prSet/>
      <dgm:spPr/>
      <dgm:t>
        <a:bodyPr/>
        <a:lstStyle/>
        <a:p>
          <a:endParaRPr lang="en-US"/>
        </a:p>
      </dgm:t>
    </dgm:pt>
    <dgm:pt modelId="{40A7596B-CDF9-402B-92F9-18F87546B03E}" type="asst">
      <dgm:prSet phldrT="[Text]"/>
      <dgm:spPr/>
      <dgm:t>
        <a:bodyPr/>
        <a:lstStyle/>
        <a:p>
          <a:r>
            <a:rPr lang="en-US" dirty="0"/>
            <a:t>Nav Bar</a:t>
          </a:r>
        </a:p>
      </dgm:t>
    </dgm:pt>
    <dgm:pt modelId="{2177925C-8994-4738-ACBB-164960021AC7}" type="parTrans" cxnId="{0CC169A5-6887-4798-9B35-1424756FAD2D}">
      <dgm:prSet/>
      <dgm:spPr/>
      <dgm:t>
        <a:bodyPr/>
        <a:lstStyle/>
        <a:p>
          <a:endParaRPr lang="en-US"/>
        </a:p>
      </dgm:t>
    </dgm:pt>
    <dgm:pt modelId="{45199FBD-5F21-4D72-B3BD-C082EEEFB2D5}" type="sibTrans" cxnId="{0CC169A5-6887-4798-9B35-1424756FAD2D}">
      <dgm:prSet/>
      <dgm:spPr/>
      <dgm:t>
        <a:bodyPr/>
        <a:lstStyle/>
        <a:p>
          <a:endParaRPr lang="en-US"/>
        </a:p>
      </dgm:t>
    </dgm:pt>
    <dgm:pt modelId="{293675D5-B18B-45D2-B579-DD075416FA76}">
      <dgm:prSet phldrT="[Text]"/>
      <dgm:spPr/>
      <dgm:t>
        <a:bodyPr/>
        <a:lstStyle/>
        <a:p>
          <a:r>
            <a:rPr lang="en-US" dirty="0"/>
            <a:t>About US</a:t>
          </a:r>
        </a:p>
      </dgm:t>
    </dgm:pt>
    <dgm:pt modelId="{316B7A32-FBB2-4BE3-A5BA-7D02BE568099}" type="parTrans" cxnId="{A848FEF7-751E-4A10-83AA-F85C995D4037}">
      <dgm:prSet/>
      <dgm:spPr/>
      <dgm:t>
        <a:bodyPr/>
        <a:lstStyle/>
        <a:p>
          <a:endParaRPr lang="en-US"/>
        </a:p>
      </dgm:t>
    </dgm:pt>
    <dgm:pt modelId="{C364ED0B-1203-45C7-B56A-C4850C9DF583}" type="sibTrans" cxnId="{A848FEF7-751E-4A10-83AA-F85C995D4037}">
      <dgm:prSet/>
      <dgm:spPr/>
      <dgm:t>
        <a:bodyPr/>
        <a:lstStyle/>
        <a:p>
          <a:endParaRPr lang="en-US"/>
        </a:p>
      </dgm:t>
    </dgm:pt>
    <dgm:pt modelId="{8C169923-8943-45B9-BB5C-99B13A54FCE4}">
      <dgm:prSet phldrT="[Text]"/>
      <dgm:spPr/>
      <dgm:t>
        <a:bodyPr/>
        <a:lstStyle/>
        <a:p>
          <a:r>
            <a:rPr lang="en-US" dirty="0"/>
            <a:t>Our Team</a:t>
          </a:r>
        </a:p>
      </dgm:t>
    </dgm:pt>
    <dgm:pt modelId="{87E56E7E-5571-48D2-B15A-06E931ED4E7F}" type="parTrans" cxnId="{6E3BAD60-BCBC-4F95-95D0-7A093A81B5D0}">
      <dgm:prSet/>
      <dgm:spPr/>
      <dgm:t>
        <a:bodyPr/>
        <a:lstStyle/>
        <a:p>
          <a:endParaRPr lang="en-US"/>
        </a:p>
      </dgm:t>
    </dgm:pt>
    <dgm:pt modelId="{BEC377A0-9F60-4247-A86B-171B4BAD0BAA}" type="sibTrans" cxnId="{6E3BAD60-BCBC-4F95-95D0-7A093A81B5D0}">
      <dgm:prSet/>
      <dgm:spPr/>
      <dgm:t>
        <a:bodyPr/>
        <a:lstStyle/>
        <a:p>
          <a:endParaRPr lang="en-US"/>
        </a:p>
      </dgm:t>
    </dgm:pt>
    <dgm:pt modelId="{981BAA26-D98B-4BF9-9467-EB181F105D07}">
      <dgm:prSet phldrT="[Text]"/>
      <dgm:spPr/>
      <dgm:t>
        <a:bodyPr/>
        <a:lstStyle/>
        <a:p>
          <a:r>
            <a:rPr lang="en-US" dirty="0"/>
            <a:t>Products</a:t>
          </a:r>
        </a:p>
      </dgm:t>
    </dgm:pt>
    <dgm:pt modelId="{440B04E9-DE56-492A-97AB-EE5B23EC425A}" type="parTrans" cxnId="{F3E96797-D60F-4681-BC99-053FC46D7A78}">
      <dgm:prSet/>
      <dgm:spPr/>
      <dgm:t>
        <a:bodyPr/>
        <a:lstStyle/>
        <a:p>
          <a:endParaRPr lang="en-US"/>
        </a:p>
      </dgm:t>
    </dgm:pt>
    <dgm:pt modelId="{7BF1FF58-F48C-4277-96D1-2524F5A8C5EC}" type="sibTrans" cxnId="{F3E96797-D60F-4681-BC99-053FC46D7A78}">
      <dgm:prSet/>
      <dgm:spPr/>
      <dgm:t>
        <a:bodyPr/>
        <a:lstStyle/>
        <a:p>
          <a:endParaRPr lang="en-US"/>
        </a:p>
      </dgm:t>
    </dgm:pt>
    <dgm:pt modelId="{31C5A63A-DFB4-4585-A8D9-5EFD7B28475C}">
      <dgm:prSet phldrT="[Text]"/>
      <dgm:spPr/>
      <dgm:t>
        <a:bodyPr/>
        <a:lstStyle/>
        <a:p>
          <a:r>
            <a:rPr lang="en-US" dirty="0"/>
            <a:t>Demo</a:t>
          </a:r>
        </a:p>
      </dgm:t>
    </dgm:pt>
    <dgm:pt modelId="{B930C650-7264-4CCD-83AD-09D439A68C22}" type="parTrans" cxnId="{CCC342A5-AF68-422F-BFAC-A0685B8B8AE1}">
      <dgm:prSet/>
      <dgm:spPr/>
      <dgm:t>
        <a:bodyPr/>
        <a:lstStyle/>
        <a:p>
          <a:endParaRPr lang="en-US"/>
        </a:p>
      </dgm:t>
    </dgm:pt>
    <dgm:pt modelId="{1BADE6F4-1A75-4BBA-9154-9BAF3EB5F1DD}" type="sibTrans" cxnId="{CCC342A5-AF68-422F-BFAC-A0685B8B8AE1}">
      <dgm:prSet/>
      <dgm:spPr/>
      <dgm:t>
        <a:bodyPr/>
        <a:lstStyle/>
        <a:p>
          <a:endParaRPr lang="en-US"/>
        </a:p>
      </dgm:t>
    </dgm:pt>
    <dgm:pt modelId="{002601AF-AE3D-4B58-828F-61BCF8785FBF}" type="pres">
      <dgm:prSet presAssocID="{51E7C344-6D76-4E14-ACE4-D1A22BE088A4}" presName="hierChild1" presStyleCnt="0">
        <dgm:presLayoutVars>
          <dgm:orgChart val="1"/>
          <dgm:chPref val="1"/>
          <dgm:dir/>
          <dgm:animOne val="branch"/>
          <dgm:animLvl val="lvl"/>
          <dgm:resizeHandles/>
        </dgm:presLayoutVars>
      </dgm:prSet>
      <dgm:spPr/>
    </dgm:pt>
    <dgm:pt modelId="{98C0B831-8851-41F0-A260-ECC79881D2F2}" type="pres">
      <dgm:prSet presAssocID="{A1647971-A62D-4532-9987-8A8809B84F95}" presName="hierRoot1" presStyleCnt="0">
        <dgm:presLayoutVars>
          <dgm:hierBranch val="init"/>
        </dgm:presLayoutVars>
      </dgm:prSet>
      <dgm:spPr/>
    </dgm:pt>
    <dgm:pt modelId="{8D56A92E-B448-4372-A141-44637E1F1C67}" type="pres">
      <dgm:prSet presAssocID="{A1647971-A62D-4532-9987-8A8809B84F95}" presName="rootComposite1" presStyleCnt="0"/>
      <dgm:spPr/>
    </dgm:pt>
    <dgm:pt modelId="{740CEF67-EBD7-4EAF-95D6-6310F14A2ECF}" type="pres">
      <dgm:prSet presAssocID="{A1647971-A62D-4532-9987-8A8809B84F95}" presName="rootText1" presStyleLbl="node0" presStyleIdx="0" presStyleCnt="1">
        <dgm:presLayoutVars>
          <dgm:chPref val="3"/>
        </dgm:presLayoutVars>
      </dgm:prSet>
      <dgm:spPr/>
    </dgm:pt>
    <dgm:pt modelId="{738D40ED-B11D-400C-A47E-75E59D865523}" type="pres">
      <dgm:prSet presAssocID="{A1647971-A62D-4532-9987-8A8809B84F95}" presName="rootConnector1" presStyleLbl="node1" presStyleIdx="0" presStyleCnt="0"/>
      <dgm:spPr/>
    </dgm:pt>
    <dgm:pt modelId="{37437458-B6CD-47D6-B3B7-C979C68A7227}" type="pres">
      <dgm:prSet presAssocID="{A1647971-A62D-4532-9987-8A8809B84F95}" presName="hierChild2" presStyleCnt="0"/>
      <dgm:spPr/>
    </dgm:pt>
    <dgm:pt modelId="{482E3A64-72C4-4FFB-BA44-61F06A467593}" type="pres">
      <dgm:prSet presAssocID="{316B7A32-FBB2-4BE3-A5BA-7D02BE568099}" presName="Name37" presStyleLbl="parChTrans1D2" presStyleIdx="0" presStyleCnt="5"/>
      <dgm:spPr/>
    </dgm:pt>
    <dgm:pt modelId="{D422DCA2-8BB3-493B-A954-17F0008BCFC3}" type="pres">
      <dgm:prSet presAssocID="{293675D5-B18B-45D2-B579-DD075416FA76}" presName="hierRoot2" presStyleCnt="0">
        <dgm:presLayoutVars>
          <dgm:hierBranch val="init"/>
        </dgm:presLayoutVars>
      </dgm:prSet>
      <dgm:spPr/>
    </dgm:pt>
    <dgm:pt modelId="{CD38F2E4-794B-4BF6-B897-E83086C1599F}" type="pres">
      <dgm:prSet presAssocID="{293675D5-B18B-45D2-B579-DD075416FA76}" presName="rootComposite" presStyleCnt="0"/>
      <dgm:spPr/>
    </dgm:pt>
    <dgm:pt modelId="{BCF14EF2-C52D-4BD1-AE3C-76ACFD3A5BFC}" type="pres">
      <dgm:prSet presAssocID="{293675D5-B18B-45D2-B579-DD075416FA76}" presName="rootText" presStyleLbl="node2" presStyleIdx="0" presStyleCnt="4">
        <dgm:presLayoutVars>
          <dgm:chPref val="3"/>
        </dgm:presLayoutVars>
      </dgm:prSet>
      <dgm:spPr/>
    </dgm:pt>
    <dgm:pt modelId="{87DCCA87-2B1C-4446-B79C-0DB6ABCC060C}" type="pres">
      <dgm:prSet presAssocID="{293675D5-B18B-45D2-B579-DD075416FA76}" presName="rootConnector" presStyleLbl="node2" presStyleIdx="0" presStyleCnt="4"/>
      <dgm:spPr/>
    </dgm:pt>
    <dgm:pt modelId="{B0216A63-F099-4B40-862B-FC3D13A68C6D}" type="pres">
      <dgm:prSet presAssocID="{293675D5-B18B-45D2-B579-DD075416FA76}" presName="hierChild4" presStyleCnt="0"/>
      <dgm:spPr/>
    </dgm:pt>
    <dgm:pt modelId="{0A19BB2D-A580-42E6-87C6-FDB2116F3DB5}" type="pres">
      <dgm:prSet presAssocID="{293675D5-B18B-45D2-B579-DD075416FA76}" presName="hierChild5" presStyleCnt="0"/>
      <dgm:spPr/>
    </dgm:pt>
    <dgm:pt modelId="{ADE06C63-08D4-4D80-BCE2-E1B8926A68BE}" type="pres">
      <dgm:prSet presAssocID="{87E56E7E-5571-48D2-B15A-06E931ED4E7F}" presName="Name37" presStyleLbl="parChTrans1D2" presStyleIdx="1" presStyleCnt="5"/>
      <dgm:spPr/>
    </dgm:pt>
    <dgm:pt modelId="{9EE5414D-C3C4-4587-BE00-945467DBCA2D}" type="pres">
      <dgm:prSet presAssocID="{8C169923-8943-45B9-BB5C-99B13A54FCE4}" presName="hierRoot2" presStyleCnt="0">
        <dgm:presLayoutVars>
          <dgm:hierBranch val="init"/>
        </dgm:presLayoutVars>
      </dgm:prSet>
      <dgm:spPr/>
    </dgm:pt>
    <dgm:pt modelId="{A5420A50-B280-446D-9B15-52029BF0D09E}" type="pres">
      <dgm:prSet presAssocID="{8C169923-8943-45B9-BB5C-99B13A54FCE4}" presName="rootComposite" presStyleCnt="0"/>
      <dgm:spPr/>
    </dgm:pt>
    <dgm:pt modelId="{CC088A41-8D2E-46C3-85F1-72159B937C6A}" type="pres">
      <dgm:prSet presAssocID="{8C169923-8943-45B9-BB5C-99B13A54FCE4}" presName="rootText" presStyleLbl="node2" presStyleIdx="1" presStyleCnt="4">
        <dgm:presLayoutVars>
          <dgm:chPref val="3"/>
        </dgm:presLayoutVars>
      </dgm:prSet>
      <dgm:spPr/>
    </dgm:pt>
    <dgm:pt modelId="{114E27DE-F8A2-4ECC-B3A2-6340564CCFC2}" type="pres">
      <dgm:prSet presAssocID="{8C169923-8943-45B9-BB5C-99B13A54FCE4}" presName="rootConnector" presStyleLbl="node2" presStyleIdx="1" presStyleCnt="4"/>
      <dgm:spPr/>
    </dgm:pt>
    <dgm:pt modelId="{BBDB301D-7C37-4119-B837-48051BAFCE04}" type="pres">
      <dgm:prSet presAssocID="{8C169923-8943-45B9-BB5C-99B13A54FCE4}" presName="hierChild4" presStyleCnt="0"/>
      <dgm:spPr/>
    </dgm:pt>
    <dgm:pt modelId="{12707A8E-46F2-498C-9EC5-5DFD03DC36AA}" type="pres">
      <dgm:prSet presAssocID="{8C169923-8943-45B9-BB5C-99B13A54FCE4}" presName="hierChild5" presStyleCnt="0"/>
      <dgm:spPr/>
    </dgm:pt>
    <dgm:pt modelId="{D730353C-C13A-4CB1-B378-5ED7A6A0D9ED}" type="pres">
      <dgm:prSet presAssocID="{440B04E9-DE56-492A-97AB-EE5B23EC425A}" presName="Name37" presStyleLbl="parChTrans1D2" presStyleIdx="2" presStyleCnt="5"/>
      <dgm:spPr/>
    </dgm:pt>
    <dgm:pt modelId="{4EABB214-575C-4BD8-8FDF-3A94E06BC2CF}" type="pres">
      <dgm:prSet presAssocID="{981BAA26-D98B-4BF9-9467-EB181F105D07}" presName="hierRoot2" presStyleCnt="0">
        <dgm:presLayoutVars>
          <dgm:hierBranch val="init"/>
        </dgm:presLayoutVars>
      </dgm:prSet>
      <dgm:spPr/>
    </dgm:pt>
    <dgm:pt modelId="{1598F3A4-DAE6-4FC2-A526-67F5A10FBC0A}" type="pres">
      <dgm:prSet presAssocID="{981BAA26-D98B-4BF9-9467-EB181F105D07}" presName="rootComposite" presStyleCnt="0"/>
      <dgm:spPr/>
    </dgm:pt>
    <dgm:pt modelId="{9A21F221-D6AB-4CBD-AF73-8BE9BCABC1C1}" type="pres">
      <dgm:prSet presAssocID="{981BAA26-D98B-4BF9-9467-EB181F105D07}" presName="rootText" presStyleLbl="node2" presStyleIdx="2" presStyleCnt="4">
        <dgm:presLayoutVars>
          <dgm:chPref val="3"/>
        </dgm:presLayoutVars>
      </dgm:prSet>
      <dgm:spPr/>
    </dgm:pt>
    <dgm:pt modelId="{E0BC02AC-D096-4C19-B810-60D435391BCC}" type="pres">
      <dgm:prSet presAssocID="{981BAA26-D98B-4BF9-9467-EB181F105D07}" presName="rootConnector" presStyleLbl="node2" presStyleIdx="2" presStyleCnt="4"/>
      <dgm:spPr/>
    </dgm:pt>
    <dgm:pt modelId="{F944E3CE-A9A4-4858-AA62-5399A4E4206C}" type="pres">
      <dgm:prSet presAssocID="{981BAA26-D98B-4BF9-9467-EB181F105D07}" presName="hierChild4" presStyleCnt="0"/>
      <dgm:spPr/>
    </dgm:pt>
    <dgm:pt modelId="{E68D43B2-D0A9-4C98-8D03-6FF9EFB096A6}" type="pres">
      <dgm:prSet presAssocID="{981BAA26-D98B-4BF9-9467-EB181F105D07}" presName="hierChild5" presStyleCnt="0"/>
      <dgm:spPr/>
    </dgm:pt>
    <dgm:pt modelId="{B5515AC7-8FC5-46CC-9AB6-093FC1E45E2E}" type="pres">
      <dgm:prSet presAssocID="{B930C650-7264-4CCD-83AD-09D439A68C22}" presName="Name37" presStyleLbl="parChTrans1D2" presStyleIdx="3" presStyleCnt="5"/>
      <dgm:spPr/>
    </dgm:pt>
    <dgm:pt modelId="{8A02FA49-B7E6-4D06-BCF4-065A820718B3}" type="pres">
      <dgm:prSet presAssocID="{31C5A63A-DFB4-4585-A8D9-5EFD7B28475C}" presName="hierRoot2" presStyleCnt="0">
        <dgm:presLayoutVars>
          <dgm:hierBranch val="init"/>
        </dgm:presLayoutVars>
      </dgm:prSet>
      <dgm:spPr/>
    </dgm:pt>
    <dgm:pt modelId="{165B45F2-DCBE-4872-A16E-5C653D5BF7B5}" type="pres">
      <dgm:prSet presAssocID="{31C5A63A-DFB4-4585-A8D9-5EFD7B28475C}" presName="rootComposite" presStyleCnt="0"/>
      <dgm:spPr/>
    </dgm:pt>
    <dgm:pt modelId="{1ACC4F33-6CC8-49AD-9422-EC02C70099B4}" type="pres">
      <dgm:prSet presAssocID="{31C5A63A-DFB4-4585-A8D9-5EFD7B28475C}" presName="rootText" presStyleLbl="node2" presStyleIdx="3" presStyleCnt="4">
        <dgm:presLayoutVars>
          <dgm:chPref val="3"/>
        </dgm:presLayoutVars>
      </dgm:prSet>
      <dgm:spPr/>
    </dgm:pt>
    <dgm:pt modelId="{1586F279-D477-4247-A8C8-354121A75BEF}" type="pres">
      <dgm:prSet presAssocID="{31C5A63A-DFB4-4585-A8D9-5EFD7B28475C}" presName="rootConnector" presStyleLbl="node2" presStyleIdx="3" presStyleCnt="4"/>
      <dgm:spPr/>
    </dgm:pt>
    <dgm:pt modelId="{498DED9B-BD0C-4641-8ADC-D403332E8A05}" type="pres">
      <dgm:prSet presAssocID="{31C5A63A-DFB4-4585-A8D9-5EFD7B28475C}" presName="hierChild4" presStyleCnt="0"/>
      <dgm:spPr/>
    </dgm:pt>
    <dgm:pt modelId="{ABC80917-9A87-471B-8B7A-A3C1984B6BE8}" type="pres">
      <dgm:prSet presAssocID="{31C5A63A-DFB4-4585-A8D9-5EFD7B28475C}" presName="hierChild5" presStyleCnt="0"/>
      <dgm:spPr/>
    </dgm:pt>
    <dgm:pt modelId="{51DFA5CE-1EF0-4201-838E-B44F15A15B93}" type="pres">
      <dgm:prSet presAssocID="{A1647971-A62D-4532-9987-8A8809B84F95}" presName="hierChild3" presStyleCnt="0"/>
      <dgm:spPr/>
    </dgm:pt>
    <dgm:pt modelId="{74EE0C6E-852B-467B-91F6-73FBC7FC436A}" type="pres">
      <dgm:prSet presAssocID="{2177925C-8994-4738-ACBB-164960021AC7}" presName="Name111" presStyleLbl="parChTrans1D2" presStyleIdx="4" presStyleCnt="5"/>
      <dgm:spPr/>
    </dgm:pt>
    <dgm:pt modelId="{7670563B-1F64-4703-9C69-6C6D710CB332}" type="pres">
      <dgm:prSet presAssocID="{40A7596B-CDF9-402B-92F9-18F87546B03E}" presName="hierRoot3" presStyleCnt="0">
        <dgm:presLayoutVars>
          <dgm:hierBranch val="init"/>
        </dgm:presLayoutVars>
      </dgm:prSet>
      <dgm:spPr/>
    </dgm:pt>
    <dgm:pt modelId="{23DA93F9-3E82-4164-8FB7-5D6CE1EED646}" type="pres">
      <dgm:prSet presAssocID="{40A7596B-CDF9-402B-92F9-18F87546B03E}" presName="rootComposite3" presStyleCnt="0"/>
      <dgm:spPr/>
    </dgm:pt>
    <dgm:pt modelId="{4C3F7EC5-BB06-42C7-A524-411019AA903B}" type="pres">
      <dgm:prSet presAssocID="{40A7596B-CDF9-402B-92F9-18F87546B03E}" presName="rootText3" presStyleLbl="asst1" presStyleIdx="0" presStyleCnt="1">
        <dgm:presLayoutVars>
          <dgm:chPref val="3"/>
        </dgm:presLayoutVars>
      </dgm:prSet>
      <dgm:spPr/>
    </dgm:pt>
    <dgm:pt modelId="{7744EF25-BF4E-4E8A-94E2-98EBD0CD7655}" type="pres">
      <dgm:prSet presAssocID="{40A7596B-CDF9-402B-92F9-18F87546B03E}" presName="rootConnector3" presStyleLbl="asst1" presStyleIdx="0" presStyleCnt="1"/>
      <dgm:spPr/>
    </dgm:pt>
    <dgm:pt modelId="{612E4C64-64C8-43D9-BA27-590E89D768BE}" type="pres">
      <dgm:prSet presAssocID="{40A7596B-CDF9-402B-92F9-18F87546B03E}" presName="hierChild6" presStyleCnt="0"/>
      <dgm:spPr/>
    </dgm:pt>
    <dgm:pt modelId="{83070AB7-64CC-4C2D-BEB9-0CF58FF439BA}" type="pres">
      <dgm:prSet presAssocID="{40A7596B-CDF9-402B-92F9-18F87546B03E}" presName="hierChild7" presStyleCnt="0"/>
      <dgm:spPr/>
    </dgm:pt>
  </dgm:ptLst>
  <dgm:cxnLst>
    <dgm:cxn modelId="{300B8109-8391-4F7D-9F33-E5961750A2D1}" type="presOf" srcId="{8C169923-8943-45B9-BB5C-99B13A54FCE4}" destId="{CC088A41-8D2E-46C3-85F1-72159B937C6A}" srcOrd="0" destOrd="0" presId="urn:microsoft.com/office/officeart/2005/8/layout/orgChart1"/>
    <dgm:cxn modelId="{7187D917-AC7E-41E0-9B35-1A208FBB85A9}" type="presOf" srcId="{981BAA26-D98B-4BF9-9467-EB181F105D07}" destId="{9A21F221-D6AB-4CBD-AF73-8BE9BCABC1C1}" srcOrd="0" destOrd="0" presId="urn:microsoft.com/office/officeart/2005/8/layout/orgChart1"/>
    <dgm:cxn modelId="{9E057C32-6FFB-44FF-8B3F-6FF04C173EE6}" type="presOf" srcId="{316B7A32-FBB2-4BE3-A5BA-7D02BE568099}" destId="{482E3A64-72C4-4FFB-BA44-61F06A467593}" srcOrd="0" destOrd="0" presId="urn:microsoft.com/office/officeart/2005/8/layout/orgChart1"/>
    <dgm:cxn modelId="{9A52D938-AB7D-426D-BC8A-E4252ED2ADD8}" type="presOf" srcId="{440B04E9-DE56-492A-97AB-EE5B23EC425A}" destId="{D730353C-C13A-4CB1-B378-5ED7A6A0D9ED}" srcOrd="0" destOrd="0" presId="urn:microsoft.com/office/officeart/2005/8/layout/orgChart1"/>
    <dgm:cxn modelId="{6E3BAD60-BCBC-4F95-95D0-7A093A81B5D0}" srcId="{A1647971-A62D-4532-9987-8A8809B84F95}" destId="{8C169923-8943-45B9-BB5C-99B13A54FCE4}" srcOrd="2" destOrd="0" parTransId="{87E56E7E-5571-48D2-B15A-06E931ED4E7F}" sibTransId="{BEC377A0-9F60-4247-A86B-171B4BAD0BAA}"/>
    <dgm:cxn modelId="{679BB34F-3772-4D7E-AD63-B70AFE2DD23C}" type="presOf" srcId="{87E56E7E-5571-48D2-B15A-06E931ED4E7F}" destId="{ADE06C63-08D4-4D80-BCE2-E1B8926A68BE}" srcOrd="0" destOrd="0" presId="urn:microsoft.com/office/officeart/2005/8/layout/orgChart1"/>
    <dgm:cxn modelId="{C1123C95-38EF-443D-9547-9EC1673BB8C3}" type="presOf" srcId="{40A7596B-CDF9-402B-92F9-18F87546B03E}" destId="{7744EF25-BF4E-4E8A-94E2-98EBD0CD7655}" srcOrd="1" destOrd="0" presId="urn:microsoft.com/office/officeart/2005/8/layout/orgChart1"/>
    <dgm:cxn modelId="{F3E96797-D60F-4681-BC99-053FC46D7A78}" srcId="{A1647971-A62D-4532-9987-8A8809B84F95}" destId="{981BAA26-D98B-4BF9-9467-EB181F105D07}" srcOrd="3" destOrd="0" parTransId="{440B04E9-DE56-492A-97AB-EE5B23EC425A}" sibTransId="{7BF1FF58-F48C-4277-96D1-2524F5A8C5EC}"/>
    <dgm:cxn modelId="{CCC342A5-AF68-422F-BFAC-A0685B8B8AE1}" srcId="{A1647971-A62D-4532-9987-8A8809B84F95}" destId="{31C5A63A-DFB4-4585-A8D9-5EFD7B28475C}" srcOrd="4" destOrd="0" parTransId="{B930C650-7264-4CCD-83AD-09D439A68C22}" sibTransId="{1BADE6F4-1A75-4BBA-9154-9BAF3EB5F1DD}"/>
    <dgm:cxn modelId="{0CC169A5-6887-4798-9B35-1424756FAD2D}" srcId="{A1647971-A62D-4532-9987-8A8809B84F95}" destId="{40A7596B-CDF9-402B-92F9-18F87546B03E}" srcOrd="0" destOrd="0" parTransId="{2177925C-8994-4738-ACBB-164960021AC7}" sibTransId="{45199FBD-5F21-4D72-B3BD-C082EEEFB2D5}"/>
    <dgm:cxn modelId="{98D844AC-5386-4B7A-9D3B-2154FC8E66D7}" type="presOf" srcId="{A1647971-A62D-4532-9987-8A8809B84F95}" destId="{740CEF67-EBD7-4EAF-95D6-6310F14A2ECF}" srcOrd="0" destOrd="0" presId="urn:microsoft.com/office/officeart/2005/8/layout/orgChart1"/>
    <dgm:cxn modelId="{E759C4AE-4D11-4276-847B-FBB192BD1F07}" type="presOf" srcId="{2177925C-8994-4738-ACBB-164960021AC7}" destId="{74EE0C6E-852B-467B-91F6-73FBC7FC436A}" srcOrd="0" destOrd="0" presId="urn:microsoft.com/office/officeart/2005/8/layout/orgChart1"/>
    <dgm:cxn modelId="{3F6814AF-7461-457D-AAE2-7DBB3B89F2EE}" type="presOf" srcId="{51E7C344-6D76-4E14-ACE4-D1A22BE088A4}" destId="{002601AF-AE3D-4B58-828F-61BCF8785FBF}" srcOrd="0" destOrd="0" presId="urn:microsoft.com/office/officeart/2005/8/layout/orgChart1"/>
    <dgm:cxn modelId="{8F8E25B0-F293-40F7-9D2C-277F66C801A0}" type="presOf" srcId="{A1647971-A62D-4532-9987-8A8809B84F95}" destId="{738D40ED-B11D-400C-A47E-75E59D865523}" srcOrd="1" destOrd="0" presId="urn:microsoft.com/office/officeart/2005/8/layout/orgChart1"/>
    <dgm:cxn modelId="{DD1FDDBC-741D-4773-AE09-482BBB606C2B}" type="presOf" srcId="{40A7596B-CDF9-402B-92F9-18F87546B03E}" destId="{4C3F7EC5-BB06-42C7-A524-411019AA903B}" srcOrd="0" destOrd="0" presId="urn:microsoft.com/office/officeart/2005/8/layout/orgChart1"/>
    <dgm:cxn modelId="{BA93E5BE-46D1-441C-A018-52587E482688}" type="presOf" srcId="{293675D5-B18B-45D2-B579-DD075416FA76}" destId="{87DCCA87-2B1C-4446-B79C-0DB6ABCC060C}" srcOrd="1" destOrd="0" presId="urn:microsoft.com/office/officeart/2005/8/layout/orgChart1"/>
    <dgm:cxn modelId="{6053E8C6-14E1-4D39-9CA8-B150A9E56037}" type="presOf" srcId="{293675D5-B18B-45D2-B579-DD075416FA76}" destId="{BCF14EF2-C52D-4BD1-AE3C-76ACFD3A5BFC}" srcOrd="0" destOrd="0" presId="urn:microsoft.com/office/officeart/2005/8/layout/orgChart1"/>
    <dgm:cxn modelId="{32658DCF-334F-4692-806B-AA8F6B5F1457}" type="presOf" srcId="{31C5A63A-DFB4-4585-A8D9-5EFD7B28475C}" destId="{1586F279-D477-4247-A8C8-354121A75BEF}" srcOrd="1" destOrd="0" presId="urn:microsoft.com/office/officeart/2005/8/layout/orgChart1"/>
    <dgm:cxn modelId="{53F180DB-D93E-4DC2-BE55-CF5F77343933}" type="presOf" srcId="{B930C650-7264-4CCD-83AD-09D439A68C22}" destId="{B5515AC7-8FC5-46CC-9AB6-093FC1E45E2E}" srcOrd="0" destOrd="0" presId="urn:microsoft.com/office/officeart/2005/8/layout/orgChart1"/>
    <dgm:cxn modelId="{B35CB6DB-342B-4A1B-B57B-9223F8BD758C}" type="presOf" srcId="{8C169923-8943-45B9-BB5C-99B13A54FCE4}" destId="{114E27DE-F8A2-4ECC-B3A2-6340564CCFC2}" srcOrd="1" destOrd="0" presId="urn:microsoft.com/office/officeart/2005/8/layout/orgChart1"/>
    <dgm:cxn modelId="{217A80DC-4ABB-446A-9D03-E3F77A3EF09F}" type="presOf" srcId="{31C5A63A-DFB4-4585-A8D9-5EFD7B28475C}" destId="{1ACC4F33-6CC8-49AD-9422-EC02C70099B4}" srcOrd="0" destOrd="0" presId="urn:microsoft.com/office/officeart/2005/8/layout/orgChart1"/>
    <dgm:cxn modelId="{D7E944DF-75C7-4285-8A59-7E801386911E}" type="presOf" srcId="{981BAA26-D98B-4BF9-9467-EB181F105D07}" destId="{E0BC02AC-D096-4C19-B810-60D435391BCC}" srcOrd="1" destOrd="0" presId="urn:microsoft.com/office/officeart/2005/8/layout/orgChart1"/>
    <dgm:cxn modelId="{BD9FB5ED-14C2-431A-BD4D-64D4F877F631}" srcId="{51E7C344-6D76-4E14-ACE4-D1A22BE088A4}" destId="{A1647971-A62D-4532-9987-8A8809B84F95}" srcOrd="0" destOrd="0" parTransId="{BC400311-1735-4CA1-9A91-FA1DC4895EB9}" sibTransId="{AFA8A0B0-F21C-48F4-8660-4393DD129E46}"/>
    <dgm:cxn modelId="{A848FEF7-751E-4A10-83AA-F85C995D4037}" srcId="{A1647971-A62D-4532-9987-8A8809B84F95}" destId="{293675D5-B18B-45D2-B579-DD075416FA76}" srcOrd="1" destOrd="0" parTransId="{316B7A32-FBB2-4BE3-A5BA-7D02BE568099}" sibTransId="{C364ED0B-1203-45C7-B56A-C4850C9DF583}"/>
    <dgm:cxn modelId="{B6031021-0BEF-4056-9EE1-1859DAE4C869}" type="presParOf" srcId="{002601AF-AE3D-4B58-828F-61BCF8785FBF}" destId="{98C0B831-8851-41F0-A260-ECC79881D2F2}" srcOrd="0" destOrd="0" presId="urn:microsoft.com/office/officeart/2005/8/layout/orgChart1"/>
    <dgm:cxn modelId="{14292816-7442-4B8D-BA52-2D91CE0D9C3F}" type="presParOf" srcId="{98C0B831-8851-41F0-A260-ECC79881D2F2}" destId="{8D56A92E-B448-4372-A141-44637E1F1C67}" srcOrd="0" destOrd="0" presId="urn:microsoft.com/office/officeart/2005/8/layout/orgChart1"/>
    <dgm:cxn modelId="{C293BA57-61F1-478D-BE37-3599692C07FF}" type="presParOf" srcId="{8D56A92E-B448-4372-A141-44637E1F1C67}" destId="{740CEF67-EBD7-4EAF-95D6-6310F14A2ECF}" srcOrd="0" destOrd="0" presId="urn:microsoft.com/office/officeart/2005/8/layout/orgChart1"/>
    <dgm:cxn modelId="{EA978294-0842-44E0-A7AE-88E99CBBB4BD}" type="presParOf" srcId="{8D56A92E-B448-4372-A141-44637E1F1C67}" destId="{738D40ED-B11D-400C-A47E-75E59D865523}" srcOrd="1" destOrd="0" presId="urn:microsoft.com/office/officeart/2005/8/layout/orgChart1"/>
    <dgm:cxn modelId="{96E3568F-43E4-4D0A-9509-6DEB3BE0EB0F}" type="presParOf" srcId="{98C0B831-8851-41F0-A260-ECC79881D2F2}" destId="{37437458-B6CD-47D6-B3B7-C979C68A7227}" srcOrd="1" destOrd="0" presId="urn:microsoft.com/office/officeart/2005/8/layout/orgChart1"/>
    <dgm:cxn modelId="{DE09F4BA-0CD5-4013-8B1E-8C9CD4B011F3}" type="presParOf" srcId="{37437458-B6CD-47D6-B3B7-C979C68A7227}" destId="{482E3A64-72C4-4FFB-BA44-61F06A467593}" srcOrd="0" destOrd="0" presId="urn:microsoft.com/office/officeart/2005/8/layout/orgChart1"/>
    <dgm:cxn modelId="{2EC0EBB4-E397-417B-8B7D-2FFF44C39EC0}" type="presParOf" srcId="{37437458-B6CD-47D6-B3B7-C979C68A7227}" destId="{D422DCA2-8BB3-493B-A954-17F0008BCFC3}" srcOrd="1" destOrd="0" presId="urn:microsoft.com/office/officeart/2005/8/layout/orgChart1"/>
    <dgm:cxn modelId="{74CD6953-0C20-46BC-8D91-C876DC2C31AD}" type="presParOf" srcId="{D422DCA2-8BB3-493B-A954-17F0008BCFC3}" destId="{CD38F2E4-794B-4BF6-B897-E83086C1599F}" srcOrd="0" destOrd="0" presId="urn:microsoft.com/office/officeart/2005/8/layout/orgChart1"/>
    <dgm:cxn modelId="{5B3B4486-BCFC-4BE3-8C62-658DE2A47E34}" type="presParOf" srcId="{CD38F2E4-794B-4BF6-B897-E83086C1599F}" destId="{BCF14EF2-C52D-4BD1-AE3C-76ACFD3A5BFC}" srcOrd="0" destOrd="0" presId="urn:microsoft.com/office/officeart/2005/8/layout/orgChart1"/>
    <dgm:cxn modelId="{15DD66D4-99E8-4D57-B85B-979FF6F84E0B}" type="presParOf" srcId="{CD38F2E4-794B-4BF6-B897-E83086C1599F}" destId="{87DCCA87-2B1C-4446-B79C-0DB6ABCC060C}" srcOrd="1" destOrd="0" presId="urn:microsoft.com/office/officeart/2005/8/layout/orgChart1"/>
    <dgm:cxn modelId="{6891EC1D-1090-4989-AD03-DAA581D4F543}" type="presParOf" srcId="{D422DCA2-8BB3-493B-A954-17F0008BCFC3}" destId="{B0216A63-F099-4B40-862B-FC3D13A68C6D}" srcOrd="1" destOrd="0" presId="urn:microsoft.com/office/officeart/2005/8/layout/orgChart1"/>
    <dgm:cxn modelId="{1A14C85D-8AF2-4364-8F57-37F3F35EDDE6}" type="presParOf" srcId="{D422DCA2-8BB3-493B-A954-17F0008BCFC3}" destId="{0A19BB2D-A580-42E6-87C6-FDB2116F3DB5}" srcOrd="2" destOrd="0" presId="urn:microsoft.com/office/officeart/2005/8/layout/orgChart1"/>
    <dgm:cxn modelId="{2CC56B9D-3A40-4EBB-A969-5987F5CF3E3C}" type="presParOf" srcId="{37437458-B6CD-47D6-B3B7-C979C68A7227}" destId="{ADE06C63-08D4-4D80-BCE2-E1B8926A68BE}" srcOrd="2" destOrd="0" presId="urn:microsoft.com/office/officeart/2005/8/layout/orgChart1"/>
    <dgm:cxn modelId="{E5E329DA-E8F1-45B7-BB25-07729B91320F}" type="presParOf" srcId="{37437458-B6CD-47D6-B3B7-C979C68A7227}" destId="{9EE5414D-C3C4-4587-BE00-945467DBCA2D}" srcOrd="3" destOrd="0" presId="urn:microsoft.com/office/officeart/2005/8/layout/orgChart1"/>
    <dgm:cxn modelId="{EC9C76F6-AF55-42CF-A3C1-9375249B42EB}" type="presParOf" srcId="{9EE5414D-C3C4-4587-BE00-945467DBCA2D}" destId="{A5420A50-B280-446D-9B15-52029BF0D09E}" srcOrd="0" destOrd="0" presId="urn:microsoft.com/office/officeart/2005/8/layout/orgChart1"/>
    <dgm:cxn modelId="{1DB07E82-9533-4FAC-A900-DB685CA52CFA}" type="presParOf" srcId="{A5420A50-B280-446D-9B15-52029BF0D09E}" destId="{CC088A41-8D2E-46C3-85F1-72159B937C6A}" srcOrd="0" destOrd="0" presId="urn:microsoft.com/office/officeart/2005/8/layout/orgChart1"/>
    <dgm:cxn modelId="{F832A835-3C5F-4FE5-857E-C0D8CD7BCA52}" type="presParOf" srcId="{A5420A50-B280-446D-9B15-52029BF0D09E}" destId="{114E27DE-F8A2-4ECC-B3A2-6340564CCFC2}" srcOrd="1" destOrd="0" presId="urn:microsoft.com/office/officeart/2005/8/layout/orgChart1"/>
    <dgm:cxn modelId="{2DDA358D-A2F0-48A1-8395-50BE24D5A4F0}" type="presParOf" srcId="{9EE5414D-C3C4-4587-BE00-945467DBCA2D}" destId="{BBDB301D-7C37-4119-B837-48051BAFCE04}" srcOrd="1" destOrd="0" presId="urn:microsoft.com/office/officeart/2005/8/layout/orgChart1"/>
    <dgm:cxn modelId="{4FF257FB-8A7B-4F80-B0A3-87338977C099}" type="presParOf" srcId="{9EE5414D-C3C4-4587-BE00-945467DBCA2D}" destId="{12707A8E-46F2-498C-9EC5-5DFD03DC36AA}" srcOrd="2" destOrd="0" presId="urn:microsoft.com/office/officeart/2005/8/layout/orgChart1"/>
    <dgm:cxn modelId="{101558D5-C634-45F6-8B41-752F029582B4}" type="presParOf" srcId="{37437458-B6CD-47D6-B3B7-C979C68A7227}" destId="{D730353C-C13A-4CB1-B378-5ED7A6A0D9ED}" srcOrd="4" destOrd="0" presId="urn:microsoft.com/office/officeart/2005/8/layout/orgChart1"/>
    <dgm:cxn modelId="{0DB98794-71FC-464A-84E9-95296DDE9696}" type="presParOf" srcId="{37437458-B6CD-47D6-B3B7-C979C68A7227}" destId="{4EABB214-575C-4BD8-8FDF-3A94E06BC2CF}" srcOrd="5" destOrd="0" presId="urn:microsoft.com/office/officeart/2005/8/layout/orgChart1"/>
    <dgm:cxn modelId="{F0D631EC-D7A9-4A12-93EC-A98E39E6CCE7}" type="presParOf" srcId="{4EABB214-575C-4BD8-8FDF-3A94E06BC2CF}" destId="{1598F3A4-DAE6-4FC2-A526-67F5A10FBC0A}" srcOrd="0" destOrd="0" presId="urn:microsoft.com/office/officeart/2005/8/layout/orgChart1"/>
    <dgm:cxn modelId="{A48AD3B2-39BD-434A-B919-5ABF733704BD}" type="presParOf" srcId="{1598F3A4-DAE6-4FC2-A526-67F5A10FBC0A}" destId="{9A21F221-D6AB-4CBD-AF73-8BE9BCABC1C1}" srcOrd="0" destOrd="0" presId="urn:microsoft.com/office/officeart/2005/8/layout/orgChart1"/>
    <dgm:cxn modelId="{F85BFEE2-8A51-4F34-AFC4-0F4DD330F2DE}" type="presParOf" srcId="{1598F3A4-DAE6-4FC2-A526-67F5A10FBC0A}" destId="{E0BC02AC-D096-4C19-B810-60D435391BCC}" srcOrd="1" destOrd="0" presId="urn:microsoft.com/office/officeart/2005/8/layout/orgChart1"/>
    <dgm:cxn modelId="{551D5C2B-B275-4984-B28B-7FB033E0C905}" type="presParOf" srcId="{4EABB214-575C-4BD8-8FDF-3A94E06BC2CF}" destId="{F944E3CE-A9A4-4858-AA62-5399A4E4206C}" srcOrd="1" destOrd="0" presId="urn:microsoft.com/office/officeart/2005/8/layout/orgChart1"/>
    <dgm:cxn modelId="{29142CBD-5D60-40B8-93EF-40DC58966AD8}" type="presParOf" srcId="{4EABB214-575C-4BD8-8FDF-3A94E06BC2CF}" destId="{E68D43B2-D0A9-4C98-8D03-6FF9EFB096A6}" srcOrd="2" destOrd="0" presId="urn:microsoft.com/office/officeart/2005/8/layout/orgChart1"/>
    <dgm:cxn modelId="{C37011A4-D728-4E0D-8C68-32B68CAEE1AB}" type="presParOf" srcId="{37437458-B6CD-47D6-B3B7-C979C68A7227}" destId="{B5515AC7-8FC5-46CC-9AB6-093FC1E45E2E}" srcOrd="6" destOrd="0" presId="urn:microsoft.com/office/officeart/2005/8/layout/orgChart1"/>
    <dgm:cxn modelId="{EEA0C3F9-EEDF-47EC-B6B2-72CB59C8E899}" type="presParOf" srcId="{37437458-B6CD-47D6-B3B7-C979C68A7227}" destId="{8A02FA49-B7E6-4D06-BCF4-065A820718B3}" srcOrd="7" destOrd="0" presId="urn:microsoft.com/office/officeart/2005/8/layout/orgChart1"/>
    <dgm:cxn modelId="{F839BEFE-3B51-4342-92E9-67A03F43F674}" type="presParOf" srcId="{8A02FA49-B7E6-4D06-BCF4-065A820718B3}" destId="{165B45F2-DCBE-4872-A16E-5C653D5BF7B5}" srcOrd="0" destOrd="0" presId="urn:microsoft.com/office/officeart/2005/8/layout/orgChart1"/>
    <dgm:cxn modelId="{DCB50E61-A70B-40E7-9A58-C92D9B233C11}" type="presParOf" srcId="{165B45F2-DCBE-4872-A16E-5C653D5BF7B5}" destId="{1ACC4F33-6CC8-49AD-9422-EC02C70099B4}" srcOrd="0" destOrd="0" presId="urn:microsoft.com/office/officeart/2005/8/layout/orgChart1"/>
    <dgm:cxn modelId="{D55136E8-A4A3-434B-A7FD-52C63777E08B}" type="presParOf" srcId="{165B45F2-DCBE-4872-A16E-5C653D5BF7B5}" destId="{1586F279-D477-4247-A8C8-354121A75BEF}" srcOrd="1" destOrd="0" presId="urn:microsoft.com/office/officeart/2005/8/layout/orgChart1"/>
    <dgm:cxn modelId="{71ED594F-6AFA-4174-8333-A598173AF8E0}" type="presParOf" srcId="{8A02FA49-B7E6-4D06-BCF4-065A820718B3}" destId="{498DED9B-BD0C-4641-8ADC-D403332E8A05}" srcOrd="1" destOrd="0" presId="urn:microsoft.com/office/officeart/2005/8/layout/orgChart1"/>
    <dgm:cxn modelId="{2F068828-972C-4567-8568-B39337AE76F2}" type="presParOf" srcId="{8A02FA49-B7E6-4D06-BCF4-065A820718B3}" destId="{ABC80917-9A87-471B-8B7A-A3C1984B6BE8}" srcOrd="2" destOrd="0" presId="urn:microsoft.com/office/officeart/2005/8/layout/orgChart1"/>
    <dgm:cxn modelId="{D981DA0E-3322-4A4A-BF7C-DC6B48CFF53E}" type="presParOf" srcId="{98C0B831-8851-41F0-A260-ECC79881D2F2}" destId="{51DFA5CE-1EF0-4201-838E-B44F15A15B93}" srcOrd="2" destOrd="0" presId="urn:microsoft.com/office/officeart/2005/8/layout/orgChart1"/>
    <dgm:cxn modelId="{B0DB9510-CAB6-4A71-AEE7-3152E876A6AF}" type="presParOf" srcId="{51DFA5CE-1EF0-4201-838E-B44F15A15B93}" destId="{74EE0C6E-852B-467B-91F6-73FBC7FC436A}" srcOrd="0" destOrd="0" presId="urn:microsoft.com/office/officeart/2005/8/layout/orgChart1"/>
    <dgm:cxn modelId="{B25B466D-C8F5-40FC-9C56-7CAAAB952CA1}" type="presParOf" srcId="{51DFA5CE-1EF0-4201-838E-B44F15A15B93}" destId="{7670563B-1F64-4703-9C69-6C6D710CB332}" srcOrd="1" destOrd="0" presId="urn:microsoft.com/office/officeart/2005/8/layout/orgChart1"/>
    <dgm:cxn modelId="{5E8FBD45-8E13-4488-A4C5-10E7D540DFEE}" type="presParOf" srcId="{7670563B-1F64-4703-9C69-6C6D710CB332}" destId="{23DA93F9-3E82-4164-8FB7-5D6CE1EED646}" srcOrd="0" destOrd="0" presId="urn:microsoft.com/office/officeart/2005/8/layout/orgChart1"/>
    <dgm:cxn modelId="{EEA41452-9A91-48D2-B8B2-B9D959805B64}" type="presParOf" srcId="{23DA93F9-3E82-4164-8FB7-5D6CE1EED646}" destId="{4C3F7EC5-BB06-42C7-A524-411019AA903B}" srcOrd="0" destOrd="0" presId="urn:microsoft.com/office/officeart/2005/8/layout/orgChart1"/>
    <dgm:cxn modelId="{8683496C-30C8-4A22-8CB5-07FA3CD225C2}" type="presParOf" srcId="{23DA93F9-3E82-4164-8FB7-5D6CE1EED646}" destId="{7744EF25-BF4E-4E8A-94E2-98EBD0CD7655}" srcOrd="1" destOrd="0" presId="urn:microsoft.com/office/officeart/2005/8/layout/orgChart1"/>
    <dgm:cxn modelId="{EF26DFB7-9A13-4FC0-A3DE-4716954B9045}" type="presParOf" srcId="{7670563B-1F64-4703-9C69-6C6D710CB332}" destId="{612E4C64-64C8-43D9-BA27-590E89D768BE}" srcOrd="1" destOrd="0" presId="urn:microsoft.com/office/officeart/2005/8/layout/orgChart1"/>
    <dgm:cxn modelId="{D4DD24B3-D762-429E-A47B-95B907F45659}" type="presParOf" srcId="{7670563B-1F64-4703-9C69-6C6D710CB332}" destId="{83070AB7-64CC-4C2D-BEB9-0CF58FF439BA}"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051D39-184F-4036-B2DC-7A2908DE7956}">
      <dsp:nvSpPr>
        <dsp:cNvPr id="0" name=""/>
        <dsp:cNvSpPr/>
      </dsp:nvSpPr>
      <dsp:spPr>
        <a:xfrm>
          <a:off x="3249" y="0"/>
          <a:ext cx="6653649" cy="4959926"/>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t>My name is Andrew Buck, I am a former restaurant manager and salesman. </a:t>
          </a:r>
          <a:r>
            <a:rPr lang="en-US" sz="1600" kern="1200"/>
            <a:t>I worked my way up the ladder in the service industry while attending school full time studying Psychology. </a:t>
          </a:r>
          <a:r>
            <a:rPr lang="en-US" sz="1600" kern="1200" dirty="0"/>
            <a:t>I ultimately made the decision to discontinue my education at that time to accept the offer of General Manager. Ultimately, I was offered a new opportunity in sales, which I pursued with two different companies. After realizing I was feeling unfulfilled in these areas, I sought a new challenge and the chance to diversify my professional skillset. Once I made the decision to pursue coding, I did some research, and decided that the Cleveland Codes program at Tri-C was the perfect fit. I expected a challenge in learning all these new concepts in such a short time span. While this did prove to be true, the structure and support from our instructor, Wayne, made it feel manageable. I learned that coding isn’t just about memorizing lines of code or typing at your computer for hours and hours at a time. It is about problem solving, strategy, trial and error, and collaboration. I learned that practice is key, and that you constantly learn and improve over time, just like any new skill. I believe I have gained a strong foundation to take the reigns on my new career path. </a:t>
          </a:r>
        </a:p>
      </dsp:txBody>
      <dsp:txXfrm>
        <a:off x="245373" y="242124"/>
        <a:ext cx="6169401" cy="4475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A0E02-0648-4701-9987-E35D513B3938}">
      <dsp:nvSpPr>
        <dsp:cNvPr id="0" name=""/>
        <dsp:cNvSpPr/>
      </dsp:nvSpPr>
      <dsp:spPr>
        <a:xfrm rot="5400000">
          <a:off x="3585203" y="-1311308"/>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E49A7D5D-6532-4830-BE9B-15855C5A651C}">
      <dsp:nvSpPr>
        <dsp:cNvPr id="0" name=""/>
        <dsp:cNvSpPr/>
      </dsp:nvSpPr>
      <dsp:spPr>
        <a:xfrm>
          <a:off x="0" y="18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dirty="0"/>
            <a:t>Lorem Ipsum</a:t>
          </a:r>
        </a:p>
      </dsp:txBody>
      <dsp:txXfrm>
        <a:off x="58565" y="60382"/>
        <a:ext cx="2034975" cy="1082583"/>
      </dsp:txXfrm>
    </dsp:sp>
    <dsp:sp modelId="{979D5384-58C5-4066-AEF5-9F3A990D7A7C}">
      <dsp:nvSpPr>
        <dsp:cNvPr id="0" name=""/>
        <dsp:cNvSpPr/>
      </dsp:nvSpPr>
      <dsp:spPr>
        <a:xfrm rot="5400000">
          <a:off x="3585203" y="-51609"/>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89DDA74C-540D-48D6-B65D-1E39C05D29B5}">
      <dsp:nvSpPr>
        <dsp:cNvPr id="0" name=""/>
        <dsp:cNvSpPr/>
      </dsp:nvSpPr>
      <dsp:spPr>
        <a:xfrm>
          <a:off x="0" y="1261517"/>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Lorem Ipsum</a:t>
          </a:r>
        </a:p>
      </dsp:txBody>
      <dsp:txXfrm>
        <a:off x="58565" y="1320082"/>
        <a:ext cx="2034975" cy="1082583"/>
      </dsp:txXfrm>
    </dsp:sp>
    <dsp:sp modelId="{8216F659-0710-403C-A82E-26949220E082}">
      <dsp:nvSpPr>
        <dsp:cNvPr id="0" name=""/>
        <dsp:cNvSpPr/>
      </dsp:nvSpPr>
      <dsp:spPr>
        <a:xfrm rot="5400000">
          <a:off x="3585203" y="1208090"/>
          <a:ext cx="959770" cy="3825966"/>
        </a:xfrm>
        <a:prstGeom prst="round2SameRect">
          <a:avLst/>
        </a:prstGeom>
        <a:solidFill>
          <a:schemeClr val="accent2">
            <a:alpha val="90000"/>
            <a:tint val="40000"/>
            <a:hueOff val="0"/>
            <a:satOff val="0"/>
            <a:lumOff val="0"/>
            <a:alphaOff val="0"/>
          </a:schemeClr>
        </a:solidFill>
        <a:ln w="15875" cap="rnd"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27D60F44-1FA4-4D49-B0D0-25936C08983F}">
      <dsp:nvSpPr>
        <dsp:cNvPr id="0" name=""/>
        <dsp:cNvSpPr/>
      </dsp:nvSpPr>
      <dsp:spPr>
        <a:xfrm>
          <a:off x="0" y="2521216"/>
          <a:ext cx="2152105" cy="1199713"/>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defRPr b="1"/>
          </a:pPr>
          <a:r>
            <a:rPr lang="en-US" sz="3300" kern="1200"/>
            <a:t>Derek Gembus</a:t>
          </a:r>
        </a:p>
      </dsp:txBody>
      <dsp:txXfrm>
        <a:off x="58565" y="2579781"/>
        <a:ext cx="2034975" cy="108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7FBAC-E0D6-45DD-9361-76BF118DF5BF}">
      <dsp:nvSpPr>
        <dsp:cNvPr id="0" name=""/>
        <dsp:cNvSpPr/>
      </dsp:nvSpPr>
      <dsp:spPr>
        <a:xfrm rot="5400000">
          <a:off x="3585203" y="-1311308"/>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68642"/>
        <a:ext cx="3779114" cy="866066"/>
      </dsp:txXfrm>
    </dsp:sp>
    <dsp:sp modelId="{AE797842-B12D-43B7-B85D-AF3417C8CF9D}">
      <dsp:nvSpPr>
        <dsp:cNvPr id="0" name=""/>
        <dsp:cNvSpPr/>
      </dsp:nvSpPr>
      <dsp:spPr>
        <a:xfrm>
          <a:off x="0" y="18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60382"/>
        <a:ext cx="2034975" cy="1082583"/>
      </dsp:txXfrm>
    </dsp:sp>
    <dsp:sp modelId="{83A1F6BC-C72E-4E65-9775-8A352985FA08}">
      <dsp:nvSpPr>
        <dsp:cNvPr id="0" name=""/>
        <dsp:cNvSpPr/>
      </dsp:nvSpPr>
      <dsp:spPr>
        <a:xfrm rot="5400000">
          <a:off x="3585203" y="-51609"/>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1428341"/>
        <a:ext cx="3779114" cy="866066"/>
      </dsp:txXfrm>
    </dsp:sp>
    <dsp:sp modelId="{B9FB697D-C854-4940-96D1-A16EC0E2D17F}">
      <dsp:nvSpPr>
        <dsp:cNvPr id="0" name=""/>
        <dsp:cNvSpPr/>
      </dsp:nvSpPr>
      <dsp:spPr>
        <a:xfrm>
          <a:off x="0" y="1261517"/>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1320082"/>
        <a:ext cx="2034975" cy="1082583"/>
      </dsp:txXfrm>
    </dsp:sp>
    <dsp:sp modelId="{6D2EB164-89BA-446D-BCA4-542B6BD056C1}">
      <dsp:nvSpPr>
        <dsp:cNvPr id="0" name=""/>
        <dsp:cNvSpPr/>
      </dsp:nvSpPr>
      <dsp:spPr>
        <a:xfrm rot="5400000">
          <a:off x="3585203" y="1208090"/>
          <a:ext cx="959770" cy="3825966"/>
        </a:xfrm>
        <a:prstGeom prst="round2SameRect">
          <a:avLst/>
        </a:prstGeom>
        <a:solidFill>
          <a:schemeClr val="accent3">
            <a:alpha val="90000"/>
            <a:tint val="40000"/>
            <a:hueOff val="0"/>
            <a:satOff val="0"/>
            <a:lumOff val="0"/>
            <a:alphaOff val="0"/>
          </a:schemeClr>
        </a:solidFill>
        <a:ln w="15875" cap="rnd"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32385" rIns="64770" bIns="32385" numCol="1" spcCol="1270" anchor="ctr" anchorCtr="0">
          <a:noAutofit/>
        </a:bodyPr>
        <a:lstStyle/>
        <a:p>
          <a:pPr marL="171450" lvl="1" indent="-171450" algn="l" defTabSz="755650">
            <a:lnSpc>
              <a:spcPct val="90000"/>
            </a:lnSpc>
            <a:spcBef>
              <a:spcPct val="0"/>
            </a:spcBef>
            <a:spcAft>
              <a:spcPct val="15000"/>
            </a:spcAft>
            <a:buChar char="•"/>
          </a:pPr>
          <a:r>
            <a:rPr lang="en-US" sz="1700" kern="1200"/>
            <a:t>Dolor Sit Amet</a:t>
          </a:r>
        </a:p>
        <a:p>
          <a:pPr marL="171450" lvl="1" indent="-171450" algn="l" defTabSz="755650">
            <a:lnSpc>
              <a:spcPct val="90000"/>
            </a:lnSpc>
            <a:spcBef>
              <a:spcPct val="0"/>
            </a:spcBef>
            <a:spcAft>
              <a:spcPct val="15000"/>
            </a:spcAft>
            <a:buChar char="•"/>
          </a:pPr>
          <a:r>
            <a:rPr lang="en-US" sz="1700" kern="1200"/>
            <a:t>Consectetuer Elit</a:t>
          </a:r>
        </a:p>
        <a:p>
          <a:pPr marL="171450" lvl="1" indent="-171450" algn="l" defTabSz="755650">
            <a:lnSpc>
              <a:spcPct val="90000"/>
            </a:lnSpc>
            <a:spcBef>
              <a:spcPct val="0"/>
            </a:spcBef>
            <a:spcAft>
              <a:spcPct val="15000"/>
            </a:spcAft>
            <a:buChar char="•"/>
          </a:pPr>
          <a:r>
            <a:rPr lang="en-US" sz="1700" kern="1200"/>
            <a:t>Nunc Viverra</a:t>
          </a:r>
        </a:p>
      </dsp:txBody>
      <dsp:txXfrm rot="-5400000">
        <a:off x="2152105" y="2688040"/>
        <a:ext cx="3779114" cy="866066"/>
      </dsp:txXfrm>
    </dsp:sp>
    <dsp:sp modelId="{3DDAEB80-3079-40E1-82F9-CCCE463F66A1}">
      <dsp:nvSpPr>
        <dsp:cNvPr id="0" name=""/>
        <dsp:cNvSpPr/>
      </dsp:nvSpPr>
      <dsp:spPr>
        <a:xfrm>
          <a:off x="0" y="2521216"/>
          <a:ext cx="2152105" cy="1199713"/>
        </a:xfrm>
        <a:prstGeom prst="round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defRPr b="1"/>
          </a:pPr>
          <a:r>
            <a:rPr lang="en-US" sz="3400" kern="1200"/>
            <a:t>Lorem Ipsum</a:t>
          </a:r>
        </a:p>
      </dsp:txBody>
      <dsp:txXfrm>
        <a:off x="58565" y="2579781"/>
        <a:ext cx="2034975" cy="108258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E0C6E-852B-467B-91F6-73FBC7FC436A}">
      <dsp:nvSpPr>
        <dsp:cNvPr id="0" name=""/>
        <dsp:cNvSpPr/>
      </dsp:nvSpPr>
      <dsp:spPr>
        <a:xfrm>
          <a:off x="3879862" y="1902635"/>
          <a:ext cx="184137" cy="806698"/>
        </a:xfrm>
        <a:custGeom>
          <a:avLst/>
          <a:gdLst/>
          <a:ahLst/>
          <a:cxnLst/>
          <a:rect l="0" t="0" r="0" b="0"/>
          <a:pathLst>
            <a:path>
              <a:moveTo>
                <a:pt x="184137" y="0"/>
              </a:moveTo>
              <a:lnTo>
                <a:pt x="184137" y="806698"/>
              </a:lnTo>
              <a:lnTo>
                <a:pt x="0" y="80669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15AC7-8FC5-46CC-9AB6-093FC1E45E2E}">
      <dsp:nvSpPr>
        <dsp:cNvPr id="0" name=""/>
        <dsp:cNvSpPr/>
      </dsp:nvSpPr>
      <dsp:spPr>
        <a:xfrm>
          <a:off x="4064000" y="1902635"/>
          <a:ext cx="3182949" cy="1613396"/>
        </a:xfrm>
        <a:custGeom>
          <a:avLst/>
          <a:gdLst/>
          <a:ahLst/>
          <a:cxnLst/>
          <a:rect l="0" t="0" r="0" b="0"/>
          <a:pathLst>
            <a:path>
              <a:moveTo>
                <a:pt x="0" y="0"/>
              </a:moveTo>
              <a:lnTo>
                <a:pt x="0" y="1429258"/>
              </a:lnTo>
              <a:lnTo>
                <a:pt x="3182949" y="1429258"/>
              </a:lnTo>
              <a:lnTo>
                <a:pt x="3182949"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30353C-C13A-4CB1-B378-5ED7A6A0D9ED}">
      <dsp:nvSpPr>
        <dsp:cNvPr id="0" name=""/>
        <dsp:cNvSpPr/>
      </dsp:nvSpPr>
      <dsp:spPr>
        <a:xfrm>
          <a:off x="4064000" y="1902635"/>
          <a:ext cx="1060983" cy="1613396"/>
        </a:xfrm>
        <a:custGeom>
          <a:avLst/>
          <a:gdLst/>
          <a:ahLst/>
          <a:cxnLst/>
          <a:rect l="0" t="0" r="0" b="0"/>
          <a:pathLst>
            <a:path>
              <a:moveTo>
                <a:pt x="0" y="0"/>
              </a:moveTo>
              <a:lnTo>
                <a:pt x="0" y="1429258"/>
              </a:lnTo>
              <a:lnTo>
                <a:pt x="1060983" y="1429258"/>
              </a:lnTo>
              <a:lnTo>
                <a:pt x="1060983"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E06C63-08D4-4D80-BCE2-E1B8926A68BE}">
      <dsp:nvSpPr>
        <dsp:cNvPr id="0" name=""/>
        <dsp:cNvSpPr/>
      </dsp:nvSpPr>
      <dsp:spPr>
        <a:xfrm>
          <a:off x="3003016" y="1902635"/>
          <a:ext cx="1060983" cy="1613396"/>
        </a:xfrm>
        <a:custGeom>
          <a:avLst/>
          <a:gdLst/>
          <a:ahLst/>
          <a:cxnLst/>
          <a:rect l="0" t="0" r="0" b="0"/>
          <a:pathLst>
            <a:path>
              <a:moveTo>
                <a:pt x="1060983" y="0"/>
              </a:moveTo>
              <a:lnTo>
                <a:pt x="1060983"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2E3A64-72C4-4FFB-BA44-61F06A467593}">
      <dsp:nvSpPr>
        <dsp:cNvPr id="0" name=""/>
        <dsp:cNvSpPr/>
      </dsp:nvSpPr>
      <dsp:spPr>
        <a:xfrm>
          <a:off x="881050" y="1902635"/>
          <a:ext cx="3182949" cy="1613396"/>
        </a:xfrm>
        <a:custGeom>
          <a:avLst/>
          <a:gdLst/>
          <a:ahLst/>
          <a:cxnLst/>
          <a:rect l="0" t="0" r="0" b="0"/>
          <a:pathLst>
            <a:path>
              <a:moveTo>
                <a:pt x="3182949" y="0"/>
              </a:moveTo>
              <a:lnTo>
                <a:pt x="3182949" y="1429258"/>
              </a:lnTo>
              <a:lnTo>
                <a:pt x="0" y="1429258"/>
              </a:lnTo>
              <a:lnTo>
                <a:pt x="0" y="1613396"/>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0CEF67-EBD7-4EAF-95D6-6310F14A2ECF}">
      <dsp:nvSpPr>
        <dsp:cNvPr id="0" name=""/>
        <dsp:cNvSpPr/>
      </dsp:nvSpPr>
      <dsp:spPr>
        <a:xfrm>
          <a:off x="3187154" y="1025789"/>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025789"/>
        <a:ext cx="1753691" cy="876845"/>
      </dsp:txXfrm>
    </dsp:sp>
    <dsp:sp modelId="{BCF14EF2-C52D-4BD1-AE3C-76ACFD3A5BFC}">
      <dsp:nvSpPr>
        <dsp:cNvPr id="0" name=""/>
        <dsp:cNvSpPr/>
      </dsp:nvSpPr>
      <dsp:spPr>
        <a:xfrm>
          <a:off x="42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About US</a:t>
          </a:r>
        </a:p>
      </dsp:txBody>
      <dsp:txXfrm>
        <a:off x="4204" y="3516031"/>
        <a:ext cx="1753691" cy="876845"/>
      </dsp:txXfrm>
    </dsp:sp>
    <dsp:sp modelId="{CC088A41-8D2E-46C3-85F1-72159B937C6A}">
      <dsp:nvSpPr>
        <dsp:cNvPr id="0" name=""/>
        <dsp:cNvSpPr/>
      </dsp:nvSpPr>
      <dsp:spPr>
        <a:xfrm>
          <a:off x="2126170"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Our Team</a:t>
          </a:r>
        </a:p>
      </dsp:txBody>
      <dsp:txXfrm>
        <a:off x="2126170" y="3516031"/>
        <a:ext cx="1753691" cy="876845"/>
      </dsp:txXfrm>
    </dsp:sp>
    <dsp:sp modelId="{9A21F221-D6AB-4CBD-AF73-8BE9BCABC1C1}">
      <dsp:nvSpPr>
        <dsp:cNvPr id="0" name=""/>
        <dsp:cNvSpPr/>
      </dsp:nvSpPr>
      <dsp:spPr>
        <a:xfrm>
          <a:off x="4248137"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Products</a:t>
          </a:r>
        </a:p>
      </dsp:txBody>
      <dsp:txXfrm>
        <a:off x="4248137" y="3516031"/>
        <a:ext cx="1753691" cy="876845"/>
      </dsp:txXfrm>
    </dsp:sp>
    <dsp:sp modelId="{1ACC4F33-6CC8-49AD-9422-EC02C70099B4}">
      <dsp:nvSpPr>
        <dsp:cNvPr id="0" name=""/>
        <dsp:cNvSpPr/>
      </dsp:nvSpPr>
      <dsp:spPr>
        <a:xfrm>
          <a:off x="6370104" y="3516031"/>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Demo</a:t>
          </a:r>
        </a:p>
      </dsp:txBody>
      <dsp:txXfrm>
        <a:off x="6370104" y="3516031"/>
        <a:ext cx="1753691" cy="876845"/>
      </dsp:txXfrm>
    </dsp:sp>
    <dsp:sp modelId="{4C3F7EC5-BB06-42C7-A524-411019AA903B}">
      <dsp:nvSpPr>
        <dsp:cNvPr id="0" name=""/>
        <dsp:cNvSpPr/>
      </dsp:nvSpPr>
      <dsp:spPr>
        <a:xfrm>
          <a:off x="2126170" y="2270910"/>
          <a:ext cx="1753691" cy="876845"/>
        </a:xfrm>
        <a:prstGeom prst="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Nav Bar</a:t>
          </a:r>
        </a:p>
      </dsp:txBody>
      <dsp:txXfrm>
        <a:off x="2126170" y="2270910"/>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fif>
</file>

<file path=ppt/media/image13.jfif>
</file>

<file path=ppt/media/image14.jfif>
</file>

<file path=ppt/media/image15.jfif>
</file>

<file path=ppt/media/image16.jfif>
</file>

<file path=ppt/media/image2.png>
</file>

<file path=ppt/media/image3.png>
</file>

<file path=ppt/media/image4.png>
</file>

<file path=ppt/media/image5.png>
</file>

<file path=ppt/media/image6.jpg>
</file>

<file path=ppt/media/image7.jp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12/6/2021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jpg"/></Relationships>
</file>

<file path=ppt/slides/_rels/slide11.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3.png"/><Relationship Id="rId7" Type="http://schemas.openxmlformats.org/officeDocument/2006/relationships/diagramQuickStyle" Target="../diagrams/quickStyle5.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1.jpg"/><Relationship Id="rId9" Type="http://schemas.microsoft.com/office/2007/relationships/diagramDrawing" Target="../diagrams/drawing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jfif"/><Relationship Id="rId2" Type="http://schemas.openxmlformats.org/officeDocument/2006/relationships/image" Target="../media/image12.jfif"/><Relationship Id="rId1" Type="http://schemas.openxmlformats.org/officeDocument/2006/relationships/slideLayout" Target="../slideLayouts/slideLayout2.xml"/><Relationship Id="rId6" Type="http://schemas.openxmlformats.org/officeDocument/2006/relationships/image" Target="../media/image16.jfif"/><Relationship Id="rId5" Type="http://schemas.openxmlformats.org/officeDocument/2006/relationships/image" Target="../media/image15.jfif"/><Relationship Id="rId4" Type="http://schemas.openxmlformats.org/officeDocument/2006/relationships/image" Target="../media/image14.jf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g"/><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png"/><Relationship Id="rId7" Type="http://schemas.openxmlformats.org/officeDocument/2006/relationships/diagramQuickStyle" Target="../diagrams/quickStyle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8.jpeg"/><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04979" y="3046398"/>
            <a:ext cx="3485073" cy="1660124"/>
          </a:xfrm>
        </p:spPr>
        <p:txBody>
          <a:bodyPr>
            <a:normAutofit/>
          </a:bodyPr>
          <a:lstStyle/>
          <a:p>
            <a:pPr algn="l"/>
            <a:r>
              <a:rPr lang="en-US" sz="4000" dirty="0"/>
              <a:t>LIMCO Technologies</a:t>
            </a:r>
            <a:br>
              <a:rPr lang="en-US" sz="4000" dirty="0"/>
            </a:br>
            <a:r>
              <a:rPr lang="en-US" sz="2200" dirty="0"/>
              <a:t>Software Developers</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676675" y="1702671"/>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Picture 6" descr="A person taking a selfie&#10;&#10;Description automatically generated">
            <a:extLst>
              <a:ext uri="{FF2B5EF4-FFF2-40B4-BE49-F238E27FC236}">
                <a16:creationId xmlns:a16="http://schemas.microsoft.com/office/drawing/2014/main" id="{4955F3F4-7CE9-4265-8684-6FB8208ED951}"/>
              </a:ext>
            </a:extLst>
          </p:cNvPr>
          <p:cNvPicPr>
            <a:picLocks noChangeAspect="1"/>
          </p:cNvPicPr>
          <p:nvPr/>
        </p:nvPicPr>
        <p:blipFill rotWithShape="1">
          <a:blip r:embed="rId9"/>
          <a:srcRect l="23103" r="7818" b="8465"/>
          <a:stretch/>
        </p:blipFill>
        <p:spPr>
          <a:xfrm>
            <a:off x="7493830" y="743875"/>
            <a:ext cx="4006096" cy="5504526"/>
          </a:xfrm>
          <a:prstGeom prst="rect">
            <a:avLst/>
          </a:prstGeom>
        </p:spPr>
      </p:pic>
    </p:spTree>
    <p:extLst>
      <p:ext uri="{BB962C8B-B14F-4D97-AF65-F5344CB8AC3E}">
        <p14:creationId xmlns:p14="http://schemas.microsoft.com/office/powerpoint/2010/main" val="2577091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Randall Gosnell</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Picture 4" descr="A person wearing headphones&#10;&#10;Description automatically generated">
            <a:extLst>
              <a:ext uri="{FF2B5EF4-FFF2-40B4-BE49-F238E27FC236}">
                <a16:creationId xmlns:a16="http://schemas.microsoft.com/office/drawing/2014/main" id="{8A362F76-65EF-438E-8BD4-28CAD9A31F61}"/>
              </a:ext>
            </a:extLst>
          </p:cNvPr>
          <p:cNvPicPr>
            <a:picLocks noChangeAspect="1"/>
          </p:cNvPicPr>
          <p:nvPr/>
        </p:nvPicPr>
        <p:blipFill rotWithShape="1">
          <a:blip r:embed="rId9"/>
          <a:srcRect l="206" r="21187"/>
          <a:stretch/>
        </p:blipFill>
        <p:spPr>
          <a:xfrm>
            <a:off x="7521735" y="743875"/>
            <a:ext cx="4010836" cy="5102352"/>
          </a:xfrm>
          <a:prstGeom prst="rect">
            <a:avLst/>
          </a:prstGeom>
        </p:spPr>
      </p:pic>
    </p:spTree>
    <p:extLst>
      <p:ext uri="{BB962C8B-B14F-4D97-AF65-F5344CB8AC3E}">
        <p14:creationId xmlns:p14="http://schemas.microsoft.com/office/powerpoint/2010/main" val="2185359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Carla Limerick</a:t>
            </a:r>
            <a:endParaRPr lang="en-US"/>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icture containing person, person, indoor&#10;&#10;Description automatically generated">
            <a:extLst>
              <a:ext uri="{FF2B5EF4-FFF2-40B4-BE49-F238E27FC236}">
                <a16:creationId xmlns:a16="http://schemas.microsoft.com/office/drawing/2014/main" id="{BE8AE81C-1E75-4736-B1C2-EE84796BBA8D}"/>
              </a:ext>
            </a:extLst>
          </p:cNvPr>
          <p:cNvPicPr>
            <a:picLocks noChangeAspect="1"/>
          </p:cNvPicPr>
          <p:nvPr/>
        </p:nvPicPr>
        <p:blipFill rotWithShape="1">
          <a:blip r:embed="rId4"/>
          <a:srcRect t="3950" r="1" b="345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412343950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6507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 Overview</a:t>
            </a:r>
          </a:p>
        </p:txBody>
      </p:sp>
      <p:graphicFrame>
        <p:nvGraphicFramePr>
          <p:cNvPr id="3" name="Diagram 2">
            <a:extLst>
              <a:ext uri="{FF2B5EF4-FFF2-40B4-BE49-F238E27FC236}">
                <a16:creationId xmlns:a16="http://schemas.microsoft.com/office/drawing/2014/main" id="{C71D41E1-BF80-4EB3-B922-95119A6E8521}"/>
              </a:ext>
            </a:extLst>
          </p:cNvPr>
          <p:cNvGraphicFramePr/>
          <p:nvPr>
            <p:extLst>
              <p:ext uri="{D42A27DB-BD31-4B8C-83A1-F6EECF244321}">
                <p14:modId xmlns:p14="http://schemas.microsoft.com/office/powerpoint/2010/main" val="987095509"/>
              </p:ext>
            </p:extLst>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95773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7686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796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8564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1820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20263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11E7E-3712-44EF-86E6-0607487D31D1}"/>
              </a:ext>
            </a:extLst>
          </p:cNvPr>
          <p:cNvSpPr>
            <a:spLocks noGrp="1"/>
          </p:cNvSpPr>
          <p:nvPr>
            <p:ph type="title"/>
          </p:nvPr>
        </p:nvSpPr>
        <p:spPr>
          <a:xfrm>
            <a:off x="919119" y="311105"/>
            <a:ext cx="10353762" cy="1257300"/>
          </a:xfrm>
        </p:spPr>
        <p:txBody>
          <a:bodyPr/>
          <a:lstStyle/>
          <a:p>
            <a:r>
              <a:rPr lang="en-US" dirty="0"/>
              <a:t>Site Map</a:t>
            </a:r>
          </a:p>
        </p:txBody>
      </p:sp>
      <p:graphicFrame>
        <p:nvGraphicFramePr>
          <p:cNvPr id="3" name="Diagram 2">
            <a:extLst>
              <a:ext uri="{FF2B5EF4-FFF2-40B4-BE49-F238E27FC236}">
                <a16:creationId xmlns:a16="http://schemas.microsoft.com/office/drawing/2014/main" id="{C71D41E1-BF80-4EB3-B922-95119A6E8521}"/>
              </a:ext>
            </a:extLst>
          </p:cNvPr>
          <p:cNvGraphicFramePr/>
          <p:nvPr/>
        </p:nvGraphicFramePr>
        <p:xfrm>
          <a:off x="2177914" y="1128228"/>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7000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461045" y="3073262"/>
            <a:ext cx="3485073" cy="1660124"/>
          </a:xfrm>
        </p:spPr>
        <p:txBody>
          <a:bodyPr>
            <a:normAutofit/>
          </a:bodyPr>
          <a:lstStyle/>
          <a:p>
            <a:r>
              <a:rPr lang="en-US" sz="3100" dirty="0"/>
              <a:t>Cleveland Codes Fall 2021</a:t>
            </a:r>
            <a:br>
              <a:rPr lang="en-US" sz="3100" dirty="0"/>
            </a:br>
            <a:r>
              <a:rPr lang="en-US" sz="3100" dirty="0"/>
              <a:t>Capstone Project</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461045" y="4733386"/>
            <a:ext cx="3485072" cy="618253"/>
          </a:xfrm>
        </p:spPr>
        <p:txBody>
          <a:bodyPr>
            <a:normAutofit/>
          </a:bodyPr>
          <a:lstStyle/>
          <a:p>
            <a:r>
              <a:rPr lang="en-US" sz="2000" dirty="0">
                <a:solidFill>
                  <a:srgbClr val="5792BA"/>
                </a:solidFill>
              </a:rPr>
              <a:t>CRM Software</a:t>
            </a:r>
          </a:p>
        </p:txBody>
      </p:sp>
      <p:grpSp>
        <p:nvGrpSpPr>
          <p:cNvPr id="7" name="Group 6">
            <a:extLst>
              <a:ext uri="{FF2B5EF4-FFF2-40B4-BE49-F238E27FC236}">
                <a16:creationId xmlns:a16="http://schemas.microsoft.com/office/drawing/2014/main" id="{ADC5B9A6-3E29-41A8-BBD1-5829AA89722D}"/>
              </a:ext>
            </a:extLst>
          </p:cNvPr>
          <p:cNvGrpSpPr/>
          <p:nvPr/>
        </p:nvGrpSpPr>
        <p:grpSpPr>
          <a:xfrm>
            <a:off x="9579017" y="1818085"/>
            <a:ext cx="1221420" cy="1179749"/>
            <a:chOff x="0" y="0"/>
            <a:chExt cx="2444115" cy="2308860"/>
          </a:xfrm>
        </p:grpSpPr>
        <p:sp>
          <p:nvSpPr>
            <p:cNvPr id="8" name="Text Box 1">
              <a:extLst>
                <a:ext uri="{FF2B5EF4-FFF2-40B4-BE49-F238E27FC236}">
                  <a16:creationId xmlns:a16="http://schemas.microsoft.com/office/drawing/2014/main" id="{BC804CE4-AF58-4A27-B5C7-E1242402DB64}"/>
                </a:ext>
              </a:extLst>
            </p:cNvPr>
            <p:cNvSpPr txBox="1"/>
            <p:nvPr/>
          </p:nvSpPr>
          <p:spPr>
            <a:xfrm>
              <a:off x="0" y="0"/>
              <a:ext cx="2444115" cy="230886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36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6">
              <a:extLst>
                <a:ext uri="{FF2B5EF4-FFF2-40B4-BE49-F238E27FC236}">
                  <a16:creationId xmlns:a16="http://schemas.microsoft.com/office/drawing/2014/main" id="{1A738E56-458A-478D-801E-27BA13237622}"/>
                </a:ext>
              </a:extLst>
            </p:cNvPr>
            <p:cNvSpPr txBox="1"/>
            <p:nvPr/>
          </p:nvSpPr>
          <p:spPr>
            <a:xfrm>
              <a:off x="350520" y="365760"/>
              <a:ext cx="1704975" cy="157734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7">
              <a:extLst>
                <a:ext uri="{FF2B5EF4-FFF2-40B4-BE49-F238E27FC236}">
                  <a16:creationId xmlns:a16="http://schemas.microsoft.com/office/drawing/2014/main" id="{6C86F385-B2C5-4F9E-AA65-B7D6C505BA29}"/>
                </a:ext>
              </a:extLst>
            </p:cNvPr>
            <p:cNvSpPr txBox="1"/>
            <p:nvPr/>
          </p:nvSpPr>
          <p:spPr>
            <a:xfrm>
              <a:off x="624840" y="617220"/>
              <a:ext cx="1158240" cy="1028700"/>
            </a:xfrm>
            <a:prstGeom prst="rect">
              <a:avLst/>
            </a:prstGeom>
            <a:noFill/>
            <a:ln>
              <a:noFill/>
            </a:ln>
          </p:spPr>
          <p:txBody>
            <a:bodyPr rot="0" spcFirstLastPara="1" vert="horz" wrap="square" lIns="91440" tIns="45720" rIns="91440" bIns="45720" numCol="1" spcCol="0" rtlCol="0" fromWordArt="0" anchor="t" anchorCtr="0" forceAA="0" compatLnSpc="1">
              <a:prstTxWarp prst="textCircle">
                <a:avLst/>
              </a:prstTxWarp>
              <a:noAutofit/>
              <a:scene3d>
                <a:camera prst="orthographicFront"/>
                <a:lightRig rig="soft" dir="t">
                  <a:rot lat="0" lon="0" rev="15600000"/>
                </a:lightRig>
              </a:scene3d>
              <a:sp3d extrusionH="57150" prstMaterial="softEdge">
                <a:bevelT w="25400" h="38100"/>
              </a:sp3d>
            </a:bodyPr>
            <a:lstStyle/>
            <a:p>
              <a:pPr marL="0" marR="0" algn="ctr">
                <a:lnSpc>
                  <a:spcPct val="107000"/>
                </a:lnSpc>
                <a:spcBef>
                  <a:spcPts val="0"/>
                </a:spcBef>
                <a:spcAft>
                  <a:spcPts val="0"/>
                </a:spcAft>
              </a:pPr>
              <a:r>
                <a:rPr lang="en-US" sz="2800" b="1" dirty="0">
                  <a:ln>
                    <a:noFill/>
                  </a:ln>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#000000 #00FF00  #000000  #00FF00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306694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a:xfrm>
            <a:off x="919119" y="624728"/>
            <a:ext cx="10353762" cy="3329210"/>
          </a:xfrm>
          <a:ln>
            <a:solidFill>
              <a:schemeClr val="accent1"/>
            </a:solidFill>
          </a:ln>
        </p:spPr>
        <p:txBody>
          <a:bodyPr>
            <a:normAutofit/>
          </a:bodyPr>
          <a:lstStyle/>
          <a:p>
            <a:pPr marL="36900" indent="0" algn="ctr">
              <a:buNone/>
            </a:pPr>
            <a:endParaRPr lang="en-US" sz="6000" dirty="0"/>
          </a:p>
          <a:p>
            <a:pPr marL="36900" indent="0" algn="ctr">
              <a:buNone/>
            </a:pPr>
            <a:r>
              <a:rPr lang="en-US" sz="6000" dirty="0"/>
              <a:t>Thank you for your attention.</a:t>
            </a:r>
          </a:p>
          <a:p>
            <a:endParaRPr lang="en-US" dirty="0"/>
          </a:p>
        </p:txBody>
      </p:sp>
      <p:sp>
        <p:nvSpPr>
          <p:cNvPr id="14" name="TextBox 13">
            <a:extLst>
              <a:ext uri="{FF2B5EF4-FFF2-40B4-BE49-F238E27FC236}">
                <a16:creationId xmlns:a16="http://schemas.microsoft.com/office/drawing/2014/main" id="{9E0EC99D-160F-4CA9-97CA-B61BB3CBC9D9}"/>
              </a:ext>
            </a:extLst>
          </p:cNvPr>
          <p:cNvSpPr txBox="1"/>
          <p:nvPr/>
        </p:nvSpPr>
        <p:spPr>
          <a:xfrm>
            <a:off x="919119" y="4459846"/>
            <a:ext cx="10353761" cy="369332"/>
          </a:xfrm>
          <a:prstGeom prst="rect">
            <a:avLst/>
          </a:prstGeom>
          <a:noFill/>
        </p:spPr>
        <p:txBody>
          <a:bodyPr wrap="square" rtlCol="0">
            <a:spAutoFit/>
          </a:bodyPr>
          <a:lstStyle/>
          <a:p>
            <a:pPr algn="ctr"/>
            <a:r>
              <a:rPr lang="en-US" dirty="0"/>
              <a:t>www.limco-tech.com</a:t>
            </a:r>
          </a:p>
        </p:txBody>
      </p:sp>
      <p:grpSp>
        <p:nvGrpSpPr>
          <p:cNvPr id="21" name="Group 20">
            <a:extLst>
              <a:ext uri="{FF2B5EF4-FFF2-40B4-BE49-F238E27FC236}">
                <a16:creationId xmlns:a16="http://schemas.microsoft.com/office/drawing/2014/main" id="{68A69098-74CA-4D56-9594-6766595CC175}"/>
              </a:ext>
            </a:extLst>
          </p:cNvPr>
          <p:cNvGrpSpPr/>
          <p:nvPr/>
        </p:nvGrpSpPr>
        <p:grpSpPr>
          <a:xfrm>
            <a:off x="3922317" y="5553702"/>
            <a:ext cx="4349671" cy="709559"/>
            <a:chOff x="679485" y="5553702"/>
            <a:chExt cx="4349671" cy="709559"/>
          </a:xfrm>
        </p:grpSpPr>
        <p:pic>
          <p:nvPicPr>
            <p:cNvPr id="5" name="Picture 4" descr="Icon&#10;&#10;Description automatically generated">
              <a:extLst>
                <a:ext uri="{FF2B5EF4-FFF2-40B4-BE49-F238E27FC236}">
                  <a16:creationId xmlns:a16="http://schemas.microsoft.com/office/drawing/2014/main" id="{DCD49312-5287-4970-B631-4A412DF2CA69}"/>
                </a:ext>
              </a:extLst>
            </p:cNvPr>
            <p:cNvPicPr>
              <a:picLocks noChangeAspect="1"/>
            </p:cNvPicPr>
            <p:nvPr/>
          </p:nvPicPr>
          <p:blipFill>
            <a:blip r:embed="rId2"/>
            <a:stretch>
              <a:fillRect/>
            </a:stretch>
          </p:blipFill>
          <p:spPr>
            <a:xfrm>
              <a:off x="4393013" y="5553702"/>
              <a:ext cx="502920" cy="502920"/>
            </a:xfrm>
            <a:prstGeom prst="rect">
              <a:avLst/>
            </a:prstGeom>
            <a:effectLst>
              <a:softEdge rad="38100"/>
            </a:effectLst>
          </p:spPr>
        </p:pic>
        <p:pic>
          <p:nvPicPr>
            <p:cNvPr id="7" name="Picture 6" descr="Icon&#10;&#10;Description automatically generated">
              <a:extLst>
                <a:ext uri="{FF2B5EF4-FFF2-40B4-BE49-F238E27FC236}">
                  <a16:creationId xmlns:a16="http://schemas.microsoft.com/office/drawing/2014/main" id="{7C65044B-1243-4487-ABE2-DEC4BD210516}"/>
                </a:ext>
              </a:extLst>
            </p:cNvPr>
            <p:cNvPicPr>
              <a:picLocks noChangeAspect="1"/>
            </p:cNvPicPr>
            <p:nvPr/>
          </p:nvPicPr>
          <p:blipFill>
            <a:blip r:embed="rId3"/>
            <a:stretch>
              <a:fillRect/>
            </a:stretch>
          </p:blipFill>
          <p:spPr>
            <a:xfrm>
              <a:off x="3554794" y="5553703"/>
              <a:ext cx="502920" cy="502920"/>
            </a:xfrm>
            <a:prstGeom prst="rect">
              <a:avLst/>
            </a:prstGeom>
            <a:effectLst>
              <a:softEdge rad="38100"/>
            </a:effectLst>
          </p:spPr>
        </p:pic>
        <p:pic>
          <p:nvPicPr>
            <p:cNvPr id="9" name="Picture 8" descr="A picture containing clipart&#10;&#10;Description automatically generated">
              <a:extLst>
                <a:ext uri="{FF2B5EF4-FFF2-40B4-BE49-F238E27FC236}">
                  <a16:creationId xmlns:a16="http://schemas.microsoft.com/office/drawing/2014/main" id="{FA6BCC1D-6E5A-4387-9007-585194614C84}"/>
                </a:ext>
              </a:extLst>
            </p:cNvPr>
            <p:cNvPicPr>
              <a:picLocks noChangeAspect="1"/>
            </p:cNvPicPr>
            <p:nvPr/>
          </p:nvPicPr>
          <p:blipFill>
            <a:blip r:embed="rId4"/>
            <a:stretch>
              <a:fillRect/>
            </a:stretch>
          </p:blipFill>
          <p:spPr>
            <a:xfrm>
              <a:off x="2628515" y="5553705"/>
              <a:ext cx="552794" cy="490448"/>
            </a:xfrm>
            <a:prstGeom prst="rect">
              <a:avLst/>
            </a:prstGeom>
            <a:effectLst>
              <a:softEdge rad="38100"/>
            </a:effectLst>
          </p:spPr>
        </p:pic>
        <p:pic>
          <p:nvPicPr>
            <p:cNvPr id="11" name="Picture 10" descr="A picture containing text, clipart&#10;&#10;Description automatically generated">
              <a:extLst>
                <a:ext uri="{FF2B5EF4-FFF2-40B4-BE49-F238E27FC236}">
                  <a16:creationId xmlns:a16="http://schemas.microsoft.com/office/drawing/2014/main" id="{009ACFA3-0303-44E2-8B14-052ACA5DF7BB}"/>
                </a:ext>
              </a:extLst>
            </p:cNvPr>
            <p:cNvPicPr>
              <a:picLocks noChangeAspect="1"/>
            </p:cNvPicPr>
            <p:nvPr/>
          </p:nvPicPr>
          <p:blipFill>
            <a:blip r:embed="rId5"/>
            <a:stretch>
              <a:fillRect/>
            </a:stretch>
          </p:blipFill>
          <p:spPr>
            <a:xfrm>
              <a:off x="1616511" y="5620380"/>
              <a:ext cx="627610" cy="440574"/>
            </a:xfrm>
            <a:prstGeom prst="rect">
              <a:avLst/>
            </a:prstGeom>
            <a:effectLst>
              <a:softEdge rad="50800"/>
            </a:effectLst>
          </p:spPr>
        </p:pic>
        <p:pic>
          <p:nvPicPr>
            <p:cNvPr id="13" name="Picture 12" descr="A white cross on a blue background&#10;&#10;Description automatically generated with medium confidence">
              <a:extLst>
                <a:ext uri="{FF2B5EF4-FFF2-40B4-BE49-F238E27FC236}">
                  <a16:creationId xmlns:a16="http://schemas.microsoft.com/office/drawing/2014/main" id="{0A8CA625-9802-490B-8F8D-29609CFDB565}"/>
                </a:ext>
              </a:extLst>
            </p:cNvPr>
            <p:cNvPicPr>
              <a:picLocks noChangeAspect="1"/>
            </p:cNvPicPr>
            <p:nvPr/>
          </p:nvPicPr>
          <p:blipFill>
            <a:blip r:embed="rId6"/>
            <a:stretch>
              <a:fillRect/>
            </a:stretch>
          </p:blipFill>
          <p:spPr>
            <a:xfrm>
              <a:off x="752146" y="5553704"/>
              <a:ext cx="498762" cy="498762"/>
            </a:xfrm>
            <a:prstGeom prst="rect">
              <a:avLst/>
            </a:prstGeom>
            <a:effectLst>
              <a:softEdge rad="25400"/>
            </a:effectLst>
          </p:spPr>
        </p:pic>
        <p:sp>
          <p:nvSpPr>
            <p:cNvPr id="15" name="TextBox 14">
              <a:extLst>
                <a:ext uri="{FF2B5EF4-FFF2-40B4-BE49-F238E27FC236}">
                  <a16:creationId xmlns:a16="http://schemas.microsoft.com/office/drawing/2014/main" id="{1AF4E361-29B3-4E3D-83BD-8F5208393719}"/>
                </a:ext>
              </a:extLst>
            </p:cNvPr>
            <p:cNvSpPr txBox="1"/>
            <p:nvPr/>
          </p:nvSpPr>
          <p:spPr>
            <a:xfrm>
              <a:off x="679485" y="6058098"/>
              <a:ext cx="686406" cy="201454"/>
            </a:xfrm>
            <a:prstGeom prst="rect">
              <a:avLst/>
            </a:prstGeom>
            <a:noFill/>
          </p:spPr>
          <p:txBody>
            <a:bodyPr wrap="none" rtlCol="0">
              <a:spAutoFit/>
            </a:bodyPr>
            <a:lstStyle/>
            <a:p>
              <a:r>
                <a:rPr lang="en-US" sz="900" dirty="0"/>
                <a:t>Facebook</a:t>
              </a:r>
            </a:p>
          </p:txBody>
        </p:sp>
        <p:sp>
          <p:nvSpPr>
            <p:cNvPr id="16" name="TextBox 15">
              <a:extLst>
                <a:ext uri="{FF2B5EF4-FFF2-40B4-BE49-F238E27FC236}">
                  <a16:creationId xmlns:a16="http://schemas.microsoft.com/office/drawing/2014/main" id="{5A900536-0CD2-49B4-91E1-4FDE7E2F1EC8}"/>
                </a:ext>
              </a:extLst>
            </p:cNvPr>
            <p:cNvSpPr txBox="1"/>
            <p:nvPr/>
          </p:nvSpPr>
          <p:spPr>
            <a:xfrm>
              <a:off x="1616192" y="6057540"/>
              <a:ext cx="647934" cy="201454"/>
            </a:xfrm>
            <a:prstGeom prst="rect">
              <a:avLst/>
            </a:prstGeom>
            <a:noFill/>
          </p:spPr>
          <p:txBody>
            <a:bodyPr wrap="none" rtlCol="0">
              <a:spAutoFit/>
            </a:bodyPr>
            <a:lstStyle/>
            <a:p>
              <a:r>
                <a:rPr lang="en-US" sz="900" dirty="0"/>
                <a:t>YouTube</a:t>
              </a:r>
            </a:p>
          </p:txBody>
        </p:sp>
        <p:sp>
          <p:nvSpPr>
            <p:cNvPr id="17" name="TextBox 16">
              <a:extLst>
                <a:ext uri="{FF2B5EF4-FFF2-40B4-BE49-F238E27FC236}">
                  <a16:creationId xmlns:a16="http://schemas.microsoft.com/office/drawing/2014/main" id="{2C76D044-DB2C-4C5B-8032-A60F2134FD9D}"/>
                </a:ext>
              </a:extLst>
            </p:cNvPr>
            <p:cNvSpPr txBox="1"/>
            <p:nvPr/>
          </p:nvSpPr>
          <p:spPr>
            <a:xfrm>
              <a:off x="4337941" y="6031818"/>
              <a:ext cx="691215" cy="201454"/>
            </a:xfrm>
            <a:prstGeom prst="rect">
              <a:avLst/>
            </a:prstGeom>
            <a:noFill/>
          </p:spPr>
          <p:txBody>
            <a:bodyPr wrap="none" rtlCol="0">
              <a:spAutoFit/>
            </a:bodyPr>
            <a:lstStyle/>
            <a:p>
              <a:r>
                <a:rPr lang="en-US" sz="900" dirty="0"/>
                <a:t>Instagram</a:t>
              </a:r>
            </a:p>
          </p:txBody>
        </p:sp>
        <p:sp>
          <p:nvSpPr>
            <p:cNvPr id="18" name="TextBox 17">
              <a:extLst>
                <a:ext uri="{FF2B5EF4-FFF2-40B4-BE49-F238E27FC236}">
                  <a16:creationId xmlns:a16="http://schemas.microsoft.com/office/drawing/2014/main" id="{39F8DBB8-FF61-419A-BAEA-9D189F3C8B03}"/>
                </a:ext>
              </a:extLst>
            </p:cNvPr>
            <p:cNvSpPr txBox="1"/>
            <p:nvPr/>
          </p:nvSpPr>
          <p:spPr>
            <a:xfrm>
              <a:off x="3502713" y="6061807"/>
              <a:ext cx="617477" cy="201454"/>
            </a:xfrm>
            <a:prstGeom prst="rect">
              <a:avLst/>
            </a:prstGeom>
            <a:noFill/>
          </p:spPr>
          <p:txBody>
            <a:bodyPr wrap="none" rtlCol="0">
              <a:spAutoFit/>
            </a:bodyPr>
            <a:lstStyle/>
            <a:p>
              <a:r>
                <a:rPr lang="en-US" sz="900" dirty="0"/>
                <a:t>LinkedIn</a:t>
              </a:r>
            </a:p>
          </p:txBody>
        </p:sp>
        <p:sp>
          <p:nvSpPr>
            <p:cNvPr id="19" name="TextBox 18">
              <a:extLst>
                <a:ext uri="{FF2B5EF4-FFF2-40B4-BE49-F238E27FC236}">
                  <a16:creationId xmlns:a16="http://schemas.microsoft.com/office/drawing/2014/main" id="{19A0B4DD-287A-4858-9195-A395473B7B78}"/>
                </a:ext>
              </a:extLst>
            </p:cNvPr>
            <p:cNvSpPr txBox="1"/>
            <p:nvPr/>
          </p:nvSpPr>
          <p:spPr>
            <a:xfrm>
              <a:off x="2661483" y="6058098"/>
              <a:ext cx="534121" cy="201454"/>
            </a:xfrm>
            <a:prstGeom prst="rect">
              <a:avLst/>
            </a:prstGeom>
            <a:noFill/>
          </p:spPr>
          <p:txBody>
            <a:bodyPr wrap="none" rtlCol="0">
              <a:spAutoFit/>
            </a:bodyPr>
            <a:lstStyle/>
            <a:p>
              <a:r>
                <a:rPr lang="en-US" sz="900" dirty="0"/>
                <a:t>Twitter</a:t>
              </a:r>
            </a:p>
          </p:txBody>
        </p:sp>
      </p:grpSp>
      <p:sp>
        <p:nvSpPr>
          <p:cNvPr id="20" name="TextBox 19">
            <a:extLst>
              <a:ext uri="{FF2B5EF4-FFF2-40B4-BE49-F238E27FC236}">
                <a16:creationId xmlns:a16="http://schemas.microsoft.com/office/drawing/2014/main" id="{A9ED19BC-C49C-4B50-9428-C5C3146D6441}"/>
              </a:ext>
            </a:extLst>
          </p:cNvPr>
          <p:cNvSpPr txBox="1"/>
          <p:nvPr/>
        </p:nvSpPr>
        <p:spPr>
          <a:xfrm>
            <a:off x="919119" y="4206892"/>
            <a:ext cx="10353762" cy="369332"/>
          </a:xfrm>
          <a:prstGeom prst="rect">
            <a:avLst/>
          </a:prstGeom>
          <a:noFill/>
        </p:spPr>
        <p:txBody>
          <a:bodyPr wrap="square" rtlCol="0">
            <a:spAutoFit/>
          </a:bodyPr>
          <a:lstStyle/>
          <a:p>
            <a:pPr algn="ctr"/>
            <a:r>
              <a:rPr lang="en-US" dirty="0"/>
              <a:t>Sales@limco-tech.com</a:t>
            </a:r>
          </a:p>
        </p:txBody>
      </p:sp>
    </p:spTree>
    <p:extLst>
      <p:ext uri="{BB962C8B-B14F-4D97-AF65-F5344CB8AC3E}">
        <p14:creationId xmlns:p14="http://schemas.microsoft.com/office/powerpoint/2010/main" val="3958279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9B5F4-5C97-4D37-AD87-49640CF3A7E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FA21BACC-1D41-4B05-B24E-63EB48EE7868}"/>
              </a:ext>
            </a:extLst>
          </p:cNvPr>
          <p:cNvSpPr>
            <a:spLocks noGrp="1"/>
          </p:cNvSpPr>
          <p:nvPr>
            <p:ph idx="1"/>
          </p:nvPr>
        </p:nvSpPr>
        <p:spPr/>
        <p:txBody>
          <a:bodyPr>
            <a:normAutofit fontScale="77500" lnSpcReduction="20000"/>
          </a:bodyPr>
          <a:lstStyle/>
          <a:p>
            <a:pPr marL="494100" indent="-457200">
              <a:buFont typeface="+mj-lt"/>
              <a:buAutoNum type="arabicPeriod"/>
            </a:pPr>
            <a:r>
              <a:rPr lang="en-US" dirty="0"/>
              <a:t>2 mins per team member</a:t>
            </a:r>
          </a:p>
          <a:p>
            <a:pPr marL="964350" lvl="1" indent="-514350">
              <a:buFont typeface="+mj-lt"/>
              <a:buAutoNum type="romanLcPeriod"/>
            </a:pPr>
            <a:r>
              <a:rPr lang="en-US" dirty="0"/>
              <a:t>Who are you?</a:t>
            </a:r>
          </a:p>
          <a:p>
            <a:pPr marL="964350" lvl="1" indent="-514350">
              <a:buFont typeface="+mj-lt"/>
              <a:buAutoNum type="romanLcPeriod"/>
            </a:pPr>
            <a:r>
              <a:rPr lang="en-US" dirty="0"/>
              <a:t>Why did you choose this class?</a:t>
            </a:r>
          </a:p>
          <a:p>
            <a:pPr marL="964350" lvl="1" indent="-514350">
              <a:buFont typeface="+mj-lt"/>
              <a:buAutoNum type="romanLcPeriod"/>
            </a:pPr>
            <a:r>
              <a:rPr lang="en-US" dirty="0"/>
              <a:t>Expectation of class?</a:t>
            </a:r>
          </a:p>
          <a:p>
            <a:pPr marL="964350" lvl="1" indent="-514350">
              <a:buFont typeface="+mj-lt"/>
              <a:buAutoNum type="romanLcPeriod"/>
            </a:pPr>
            <a:r>
              <a:rPr lang="en-US" dirty="0"/>
              <a:t>What was gained from class?</a:t>
            </a:r>
          </a:p>
          <a:p>
            <a:pPr marL="494100" indent="-457200">
              <a:buFont typeface="+mj-lt"/>
              <a:buAutoNum type="arabicPeriod"/>
            </a:pPr>
            <a:r>
              <a:rPr lang="en-US" dirty="0"/>
              <a:t>Project Management</a:t>
            </a:r>
          </a:p>
          <a:p>
            <a:pPr marL="494100" indent="-457200">
              <a:buFont typeface="+mj-lt"/>
              <a:buAutoNum type="arabicPeriod"/>
            </a:pPr>
            <a:r>
              <a:rPr lang="en-US" dirty="0"/>
              <a:t>Interactive audience experience</a:t>
            </a:r>
          </a:p>
          <a:p>
            <a:pPr marL="964350" lvl="1" indent="-514350">
              <a:buFont typeface="+mj-lt"/>
              <a:buAutoNum type="romanLcPeriod"/>
            </a:pPr>
            <a:r>
              <a:rPr lang="en-US" dirty="0"/>
              <a:t>Connect to website</a:t>
            </a:r>
          </a:p>
          <a:p>
            <a:pPr marL="964350" lvl="1" indent="-514350">
              <a:buFont typeface="+mj-lt"/>
              <a:buAutoNum type="romanLcPeriod"/>
            </a:pPr>
            <a:r>
              <a:rPr lang="en-US" dirty="0"/>
              <a:t>Demo</a:t>
            </a:r>
          </a:p>
          <a:p>
            <a:pPr marL="494100" indent="-457200">
              <a:buFont typeface="+mj-lt"/>
              <a:buAutoNum type="arabicPeriod"/>
            </a:pPr>
            <a:r>
              <a:rPr lang="en-US" dirty="0"/>
              <a:t>Questions and answers</a:t>
            </a:r>
          </a:p>
          <a:p>
            <a:endParaRPr lang="en-US" dirty="0"/>
          </a:p>
        </p:txBody>
      </p:sp>
    </p:spTree>
    <p:extLst>
      <p:ext uri="{BB962C8B-B14F-4D97-AF65-F5344CB8AC3E}">
        <p14:creationId xmlns:p14="http://schemas.microsoft.com/office/powerpoint/2010/main" val="2563831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6BAF-BFD1-4032-AD92-333B15FDCCB3}"/>
              </a:ext>
            </a:extLst>
          </p:cNvPr>
          <p:cNvSpPr>
            <a:spLocks noGrp="1"/>
          </p:cNvSpPr>
          <p:nvPr>
            <p:ph type="title"/>
          </p:nvPr>
        </p:nvSpPr>
        <p:spPr/>
        <p:txBody>
          <a:bodyPr/>
          <a:lstStyle/>
          <a:p>
            <a:r>
              <a:rPr lang="en-US" dirty="0"/>
              <a:t>Mission Statement</a:t>
            </a:r>
          </a:p>
        </p:txBody>
      </p:sp>
      <p:sp>
        <p:nvSpPr>
          <p:cNvPr id="3" name="Content Placeholder 2">
            <a:extLst>
              <a:ext uri="{FF2B5EF4-FFF2-40B4-BE49-F238E27FC236}">
                <a16:creationId xmlns:a16="http://schemas.microsoft.com/office/drawing/2014/main" id="{7373D1E7-7ED9-49AC-AC1F-BFC4245FEEF4}"/>
              </a:ext>
            </a:extLst>
          </p:cNvPr>
          <p:cNvSpPr>
            <a:spLocks noGrp="1"/>
          </p:cNvSpPr>
          <p:nvPr>
            <p:ph idx="1"/>
          </p:nvPr>
        </p:nvSpPr>
        <p:spPr/>
        <p:txBody>
          <a:bodyPr>
            <a:normAutofit/>
          </a:bodyPr>
          <a:lstStyle/>
          <a:p>
            <a:pPr marL="36900" indent="0">
              <a:buNone/>
            </a:pPr>
            <a:r>
              <a:rPr lang="en-US" sz="3200" dirty="0">
                <a:effectLst/>
                <a:latin typeface="Calibri" panose="020F0502020204030204" pitchFamily="34" charset="0"/>
                <a:ea typeface="Calibri" panose="020F0502020204030204" pitchFamily="34" charset="0"/>
                <a:cs typeface="Times New Roman" panose="02020603050405020304" pitchFamily="18" charset="0"/>
              </a:rPr>
              <a:t>LIMCO Technologies provides excellence in software development, creating customer confidence.  We improve customer relationships and quality analysis with fully integrated, user-friendly software.  </a:t>
            </a:r>
            <a:r>
              <a:rPr lang="en-US" sz="3200" dirty="0">
                <a:effectLst/>
                <a:latin typeface="Lato" panose="020F0502020204030203" pitchFamily="34" charset="0"/>
                <a:ea typeface="Times New Roman" panose="02020603050405020304" pitchFamily="18" charset="0"/>
                <a:cs typeface="Times New Roman" panose="02020603050405020304" pitchFamily="18" charset="0"/>
              </a:rPr>
              <a:t>LIMCO Technologies delivers world-class outcomes, to eliminate the hassles of hiring additional staff.</a:t>
            </a:r>
            <a:endParaRPr lang="en-US" sz="3200" dirty="0"/>
          </a:p>
        </p:txBody>
      </p:sp>
    </p:spTree>
    <p:extLst>
      <p:ext uri="{BB962C8B-B14F-4D97-AF65-F5344CB8AC3E}">
        <p14:creationId xmlns:p14="http://schemas.microsoft.com/office/powerpoint/2010/main" val="299041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EFF96-979D-4378-B829-9334E5C845DE}"/>
              </a:ext>
            </a:extLst>
          </p:cNvPr>
          <p:cNvSpPr>
            <a:spLocks noGrp="1"/>
          </p:cNvSpPr>
          <p:nvPr>
            <p:ph type="title"/>
          </p:nvPr>
        </p:nvSpPr>
        <p:spPr>
          <a:xfrm>
            <a:off x="913795" y="87548"/>
            <a:ext cx="10353762" cy="1257300"/>
          </a:xfrm>
        </p:spPr>
        <p:txBody>
          <a:bodyPr/>
          <a:lstStyle/>
          <a:p>
            <a:r>
              <a:rPr lang="en-US" dirty="0"/>
              <a:t>About Us</a:t>
            </a:r>
          </a:p>
        </p:txBody>
      </p:sp>
      <p:sp>
        <p:nvSpPr>
          <p:cNvPr id="3" name="Content Placeholder 2">
            <a:extLst>
              <a:ext uri="{FF2B5EF4-FFF2-40B4-BE49-F238E27FC236}">
                <a16:creationId xmlns:a16="http://schemas.microsoft.com/office/drawing/2014/main" id="{3DF781D8-CCC2-423C-A553-BE7F62547EF6}"/>
              </a:ext>
            </a:extLst>
          </p:cNvPr>
          <p:cNvSpPr>
            <a:spLocks noGrp="1"/>
          </p:cNvSpPr>
          <p:nvPr>
            <p:ph idx="1"/>
          </p:nvPr>
        </p:nvSpPr>
        <p:spPr>
          <a:xfrm>
            <a:off x="913795" y="1177047"/>
            <a:ext cx="10353762" cy="5350213"/>
          </a:xfrm>
        </p:spPr>
        <p:txBody>
          <a:bodyPr>
            <a:normAutofit fontScale="25000" lnSpcReduction="20000"/>
          </a:bodyPr>
          <a:lstStyle/>
          <a:p>
            <a:pPr marL="36900" indent="0">
              <a:buNone/>
            </a:pPr>
            <a:r>
              <a:rPr lang="en-US" sz="9600" dirty="0">
                <a:solidFill>
                  <a:schemeClr val="tx1"/>
                </a:solidFill>
                <a:effectLst/>
                <a:latin typeface="Lato" panose="020F0502020204030203" pitchFamily="34" charset="0"/>
                <a:ea typeface="Lato" panose="020F0502020204030203" pitchFamily="34" charset="0"/>
                <a:cs typeface="Lato" panose="020F0502020204030203" pitchFamily="34" charset="0"/>
              </a:rPr>
              <a:t>LIMCO Technologies</a:t>
            </a: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has been the leading provider and trusted partner of the most demanding institutions since  1981.  Today, our goal is to shape trust in a digital world – without changing what we always did: Creating Confidence. We engineer customized software solutions with passion and precision in the Quality and Sales sectors of the manufacturing industry.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 From the start, LIMCO Technologies has sought to change the world for the better through technology that builds stronger relationships. Between companies and their customers. Between employees and far-flung teams. Between government and their citizens. Between people who want to make a difference.  Our goal is to allow the small and medium manufacturer to run more fluently through improved efficiency, and profitability.</a:t>
            </a:r>
          </a:p>
          <a:p>
            <a:pPr marL="36900" indent="0">
              <a:buNone/>
            </a:pPr>
            <a:r>
              <a:rPr lang="en-US" sz="9600" i="0" dirty="0">
                <a:solidFill>
                  <a:schemeClr val="tx1"/>
                </a:solidFill>
                <a:effectLst/>
                <a:latin typeface="Lato" panose="020F0502020204030203" pitchFamily="34" charset="0"/>
                <a:ea typeface="Lato" panose="020F0502020204030203" pitchFamily="34" charset="0"/>
                <a:cs typeface="Lato" panose="020F0502020204030203" pitchFamily="34" charset="0"/>
              </a:rPr>
              <a:t>When we come together, we unlock hidden potential. We unify people to help businesses and communities pursue their loftiest goals, solve their thorniest challenges, and harness their success to leave our planet a little better than we found it.</a:t>
            </a:r>
          </a:p>
          <a:p>
            <a:endParaRPr lang="en-US" dirty="0"/>
          </a:p>
        </p:txBody>
      </p:sp>
    </p:spTree>
    <p:extLst>
      <p:ext uri="{BB962C8B-B14F-4D97-AF65-F5344CB8AC3E}">
        <p14:creationId xmlns:p14="http://schemas.microsoft.com/office/powerpoint/2010/main" val="2478542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p:txBody>
          <a:bodyPr/>
          <a:lstStyle/>
          <a:p>
            <a:r>
              <a:rPr lang="en-US" dirty="0"/>
              <a:t>About Our Products - Sales</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p:txBody>
          <a:bodyPr/>
          <a:lstStyle/>
          <a:p>
            <a:pPr marL="36900" indent="0">
              <a:buNone/>
            </a:pPr>
            <a:r>
              <a:rPr lang="en-US" sz="2400" b="0" i="0" dirty="0">
                <a:solidFill>
                  <a:schemeClr val="tx1"/>
                </a:solidFill>
                <a:effectLst/>
                <a:latin typeface="SalesforceSansLight"/>
              </a:rPr>
              <a:t>Our CRM Software will help your company to seamlessly achieve its</a:t>
            </a:r>
            <a:r>
              <a:rPr lang="en-US" sz="2400" dirty="0">
                <a:solidFill>
                  <a:schemeClr val="tx1"/>
                </a:solidFill>
                <a:effectLst/>
                <a:latin typeface="SalesforceSansLight"/>
              </a:rPr>
              <a:t> goal even though t</a:t>
            </a:r>
            <a:r>
              <a:rPr lang="en-US" sz="2400" b="0" i="0" dirty="0">
                <a:solidFill>
                  <a:schemeClr val="tx1"/>
                </a:solidFill>
                <a:effectLst/>
                <a:latin typeface="SalesforceSansLight"/>
              </a:rPr>
              <a:t>he world will continue to change, technology will evolve, and business will pivot and pivot again. Relationships, built on trust and respect, will help us face the future, come what may. </a:t>
            </a:r>
            <a:r>
              <a:rPr lang="en-US" sz="2400" b="0" i="0" dirty="0">
                <a:solidFill>
                  <a:schemeClr val="tx1"/>
                </a:solidFill>
                <a:effectLst/>
                <a:latin typeface="AvantGardeDemi"/>
              </a:rPr>
              <a:t>We build bridges between companies and customers. </a:t>
            </a:r>
            <a:r>
              <a:rPr lang="en-US" sz="2400" b="0" i="0" dirty="0">
                <a:solidFill>
                  <a:schemeClr val="tx1"/>
                </a:solidFill>
                <a:effectLst/>
                <a:latin typeface="SalesforceSansLight"/>
              </a:rPr>
              <a:t>Businesses succeed when they create meaningful connection. Our mission is to deliver it.</a:t>
            </a: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563217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860C-DB20-44A0-8BB5-5ED58110CB3E}"/>
              </a:ext>
            </a:extLst>
          </p:cNvPr>
          <p:cNvSpPr>
            <a:spLocks noGrp="1"/>
          </p:cNvSpPr>
          <p:nvPr>
            <p:ph type="title"/>
          </p:nvPr>
        </p:nvSpPr>
        <p:spPr>
          <a:xfrm>
            <a:off x="913795" y="308042"/>
            <a:ext cx="10353762" cy="1257300"/>
          </a:xfrm>
        </p:spPr>
        <p:txBody>
          <a:bodyPr/>
          <a:lstStyle/>
          <a:p>
            <a:r>
              <a:rPr lang="en-US" dirty="0"/>
              <a:t>About Our Products - Quality</a:t>
            </a:r>
          </a:p>
        </p:txBody>
      </p:sp>
      <p:sp>
        <p:nvSpPr>
          <p:cNvPr id="3" name="Content Placeholder 2">
            <a:extLst>
              <a:ext uri="{FF2B5EF4-FFF2-40B4-BE49-F238E27FC236}">
                <a16:creationId xmlns:a16="http://schemas.microsoft.com/office/drawing/2014/main" id="{4368A3A3-632D-47F4-8F81-90B4152768CC}"/>
              </a:ext>
            </a:extLst>
          </p:cNvPr>
          <p:cNvSpPr>
            <a:spLocks noGrp="1"/>
          </p:cNvSpPr>
          <p:nvPr>
            <p:ph idx="1"/>
          </p:nvPr>
        </p:nvSpPr>
        <p:spPr>
          <a:xfrm>
            <a:off x="913795" y="1712068"/>
            <a:ext cx="10353762" cy="4708187"/>
          </a:xfrm>
        </p:spPr>
        <p:txBody>
          <a:bodyPr>
            <a:normAutofit/>
          </a:bodyPr>
          <a:lstStyle/>
          <a:p>
            <a:pPr marL="36900" indent="0">
              <a:buNone/>
            </a:pPr>
            <a:r>
              <a:rPr lang="en-US" sz="2400" b="0" i="0" dirty="0">
                <a:solidFill>
                  <a:schemeClr val="tx1"/>
                </a:solidFill>
                <a:effectLst/>
                <a:latin typeface="Tahoma" panose="020B0604030504040204" pitchFamily="34" charset="0"/>
              </a:rPr>
              <a:t>Our </a:t>
            </a:r>
            <a:r>
              <a:rPr lang="en-US" sz="2400" b="0" i="0" dirty="0" err="1">
                <a:solidFill>
                  <a:schemeClr val="tx1"/>
                </a:solidFill>
                <a:effectLst/>
                <a:latin typeface="Tahoma" panose="020B0604030504040204" pitchFamily="34" charset="0"/>
              </a:rPr>
              <a:t>GagePro</a:t>
            </a:r>
            <a:r>
              <a:rPr lang="en-US" sz="2400" b="0" i="0" dirty="0">
                <a:solidFill>
                  <a:schemeClr val="tx1"/>
                </a:solidFill>
                <a:effectLst/>
                <a:latin typeface="Tahoma" panose="020B0604030504040204" pitchFamily="34" charset="0"/>
              </a:rPr>
              <a:t> Software is an </a:t>
            </a:r>
            <a:r>
              <a:rPr lang="en-US" sz="2400" b="1" i="0" dirty="0">
                <a:solidFill>
                  <a:schemeClr val="tx1"/>
                </a:solidFill>
                <a:effectLst/>
                <a:latin typeface="Tahoma" panose="020B0604030504040204" pitchFamily="34" charset="0"/>
              </a:rPr>
              <a:t>Easy, Simple, No Stress</a:t>
            </a:r>
            <a:r>
              <a:rPr lang="en-US" sz="2400" b="0" i="0" dirty="0">
                <a:solidFill>
                  <a:schemeClr val="tx1"/>
                </a:solidFill>
                <a:effectLst/>
                <a:latin typeface="Tahoma" panose="020B0604030504040204" pitchFamily="34" charset="0"/>
              </a:rPr>
              <a:t> solution for your gage inventory management and calibration needs. </a:t>
            </a:r>
          </a:p>
          <a:p>
            <a:pPr marL="36900" indent="0">
              <a:buNone/>
            </a:pPr>
            <a:endParaRPr lang="en-US" sz="2400" b="0" i="0" dirty="0">
              <a:solidFill>
                <a:schemeClr val="tx1"/>
              </a:solidFill>
              <a:effectLst/>
              <a:latin typeface="Tahoma" panose="020B0604030504040204" pitchFamily="34" charset="0"/>
            </a:endParaRPr>
          </a:p>
          <a:p>
            <a:pPr marL="36900" indent="0">
              <a:buNone/>
            </a:pPr>
            <a:r>
              <a:rPr lang="en-US" sz="2400" b="0" i="0" dirty="0">
                <a:solidFill>
                  <a:schemeClr val="tx1"/>
                </a:solidFill>
                <a:effectLst/>
                <a:latin typeface="Roboto" panose="020B0604020202020204" pitchFamily="2" charset="0"/>
              </a:rPr>
              <a:t>LIMCO Technologies is the leading provider of </a:t>
            </a:r>
            <a:r>
              <a:rPr lang="en-US" sz="2400" b="0" i="0" strike="noStrike" dirty="0">
                <a:solidFill>
                  <a:schemeClr val="tx1"/>
                </a:solidFill>
                <a:effectLst/>
                <a:latin typeface="Roboto" panose="020B0604020202020204" pitchFamily="2" charset="0"/>
              </a:rPr>
              <a:t>Statistical Process Control (SPC) </a:t>
            </a:r>
            <a:r>
              <a:rPr lang="en-US" sz="2400" b="0" i="0" dirty="0">
                <a:solidFill>
                  <a:schemeClr val="tx1"/>
                </a:solidFill>
                <a:effectLst/>
                <a:latin typeface="Roboto" panose="020B0604020202020204" pitchFamily="2" charset="0"/>
              </a:rPr>
              <a:t>software and services to manufacturers worldwide. Our solutions automate data collection and analysis during the manufacturing process, so you can make real-time process improvement decisions and prevent defects before they occur. Developed by industrial statisticians using proven methodologies for quality analysis and control, our solutions are saving leading manufacturers millions of dollars each year.</a:t>
            </a:r>
          </a:p>
          <a:p>
            <a:pPr marL="36900" indent="0">
              <a:buNone/>
            </a:pPr>
            <a:endParaRPr lang="en-US" sz="2400" b="0" i="0" dirty="0">
              <a:solidFill>
                <a:schemeClr val="tx1"/>
              </a:solidFill>
              <a:effectLst/>
              <a:latin typeface="Tahoma" panose="020B0604030504040204" pitchFamily="34" charset="0"/>
            </a:endParaRPr>
          </a:p>
          <a:p>
            <a:pPr marL="36900" indent="0">
              <a:buNone/>
            </a:pPr>
            <a:endParaRPr lang="en-US" sz="2400" b="0" i="0" dirty="0">
              <a:solidFill>
                <a:schemeClr val="tx1"/>
              </a:solidFill>
              <a:effectLst/>
              <a:latin typeface="SalesforceSansLight"/>
            </a:endParaRPr>
          </a:p>
        </p:txBody>
      </p:sp>
    </p:spTree>
    <p:extLst>
      <p:ext uri="{BB962C8B-B14F-4D97-AF65-F5344CB8AC3E}">
        <p14:creationId xmlns:p14="http://schemas.microsoft.com/office/powerpoint/2010/main" val="201282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Andrew Buck</a:t>
            </a:r>
          </a:p>
        </p:txBody>
      </p:sp>
      <p:pic>
        <p:nvPicPr>
          <p:cNvPr id="19" name="Picture 18">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wearing glasses&#10;&#10;Description automatically generated with medium confidence">
            <a:extLst>
              <a:ext uri="{FF2B5EF4-FFF2-40B4-BE49-F238E27FC236}">
                <a16:creationId xmlns:a16="http://schemas.microsoft.com/office/drawing/2014/main" id="{B6FEDE69-31E2-49B9-AA7A-972D49B05EED}"/>
              </a:ext>
            </a:extLst>
          </p:cNvPr>
          <p:cNvPicPr>
            <a:picLocks noChangeAspect="1"/>
          </p:cNvPicPr>
          <p:nvPr/>
        </p:nvPicPr>
        <p:blipFill rotWithShape="1">
          <a:blip r:embed="rId4"/>
          <a:srcRect t="11266" r="-1" b="14015"/>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77740640"/>
              </p:ext>
            </p:extLst>
          </p:nvPr>
        </p:nvGraphicFramePr>
        <p:xfrm>
          <a:off x="572757" y="1551708"/>
          <a:ext cx="6660148" cy="495992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13587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599"/>
            <a:ext cx="5978072" cy="1174075"/>
          </a:xfrm>
        </p:spPr>
        <p:txBody>
          <a:bodyPr>
            <a:normAutofit/>
          </a:bodyPr>
          <a:lstStyle/>
          <a:p>
            <a:r>
              <a:rPr lang="en-US" dirty="0"/>
              <a:t>Monique Fields</a:t>
            </a:r>
          </a:p>
        </p:txBody>
      </p:sp>
      <p:pic>
        <p:nvPicPr>
          <p:cNvPr id="26" name="Picture 25">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4" name="Picture 3" descr="A person smiling for the camera&#10;&#10;Description automatically generated with low confidence">
            <a:extLst>
              <a:ext uri="{FF2B5EF4-FFF2-40B4-BE49-F238E27FC236}">
                <a16:creationId xmlns:a16="http://schemas.microsoft.com/office/drawing/2014/main" id="{469C7EE8-FD6D-48DB-90E0-A9140163E7FA}"/>
              </a:ext>
            </a:extLst>
          </p:cNvPr>
          <p:cNvPicPr>
            <a:picLocks noChangeAspect="1"/>
          </p:cNvPicPr>
          <p:nvPr/>
        </p:nvPicPr>
        <p:blipFill rotWithShape="1">
          <a:blip r:embed="rId4"/>
          <a:srcRect r="-3" b="5800"/>
          <a:stretch/>
        </p:blipFill>
        <p:spPr>
          <a:xfrm>
            <a:off x="7552945" y="643465"/>
            <a:ext cx="3995592" cy="5103372"/>
          </a:xfrm>
          <a:prstGeom prst="rect">
            <a:avLst/>
          </a:prstGeom>
        </p:spPr>
      </p:pic>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2492391378"/>
              </p:ext>
            </p:extLst>
          </p:nvPr>
        </p:nvGraphicFramePr>
        <p:xfrm>
          <a:off x="913795" y="1972101"/>
          <a:ext cx="5978072" cy="37227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5539650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{8E4B5FD7-54DA-4A26-AE09-03C4EDD89C9A}tf11665031_win32</Template>
  <TotalTime>477</TotalTime>
  <Words>962</Words>
  <Application>Microsoft Office PowerPoint</Application>
  <PresentationFormat>Widescreen</PresentationFormat>
  <Paragraphs>144</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 Nova</vt:lpstr>
      <vt:lpstr>Arial Nova Light</vt:lpstr>
      <vt:lpstr>AvantGardeDemi</vt:lpstr>
      <vt:lpstr>Calibri</vt:lpstr>
      <vt:lpstr>Lato</vt:lpstr>
      <vt:lpstr>Roboto</vt:lpstr>
      <vt:lpstr>SalesforceSansLight</vt:lpstr>
      <vt:lpstr>Tahoma</vt:lpstr>
      <vt:lpstr>Wingdings 2</vt:lpstr>
      <vt:lpstr>SlateVTI</vt:lpstr>
      <vt:lpstr>LIMCO Technologies Software Developers</vt:lpstr>
      <vt:lpstr>Cleveland Codes Fall 2021 Capstone Project</vt:lpstr>
      <vt:lpstr>Contents</vt:lpstr>
      <vt:lpstr>Mission Statement</vt:lpstr>
      <vt:lpstr>About Us</vt:lpstr>
      <vt:lpstr>About Our Products - Sales</vt:lpstr>
      <vt:lpstr>About Our Products - Quality</vt:lpstr>
      <vt:lpstr>Andrew Buck</vt:lpstr>
      <vt:lpstr>Monique Fields</vt:lpstr>
      <vt:lpstr>Randall Gosnell</vt:lpstr>
      <vt:lpstr>Randall Gosnell</vt:lpstr>
      <vt:lpstr>Carla Limerick</vt:lpstr>
      <vt:lpstr>Site Map Overview</vt:lpstr>
      <vt:lpstr>Site Map</vt:lpstr>
      <vt:lpstr>Site Map</vt:lpstr>
      <vt:lpstr>Site Map</vt:lpstr>
      <vt:lpstr>Site Map</vt:lpstr>
      <vt:lpstr>Site Map</vt:lpstr>
      <vt:lpstr>Site Map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LIMCO Technologies </dc:title>
  <dc:creator>Limerick, Carla - S00493811</dc:creator>
  <cp:lastModifiedBy>Buck, Andrew - S01033215</cp:lastModifiedBy>
  <cp:revision>15</cp:revision>
  <dcterms:created xsi:type="dcterms:W3CDTF">2021-11-16T05:08:13Z</dcterms:created>
  <dcterms:modified xsi:type="dcterms:W3CDTF">2021-12-06T23:58:17Z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